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1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2.bin" ContentType="application/vnd.openxmlformats-officedocument.oleObject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embeddings/oleObject3.bin" ContentType="application/vnd.openxmlformats-officedocument.oleObject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53" r:id="rId2"/>
    <p:sldMasterId id="2147483787" r:id="rId3"/>
    <p:sldMasterId id="2147483928" r:id="rId4"/>
    <p:sldMasterId id="2147484047" r:id="rId5"/>
  </p:sldMasterIdLst>
  <p:notesMasterIdLst>
    <p:notesMasterId r:id="rId66"/>
  </p:notesMasterIdLst>
  <p:sldIdLst>
    <p:sldId id="314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21" r:id="rId19"/>
    <p:sldId id="256" r:id="rId20"/>
    <p:sldId id="257" r:id="rId21"/>
    <p:sldId id="290" r:id="rId22"/>
    <p:sldId id="258" r:id="rId23"/>
    <p:sldId id="259" r:id="rId24"/>
    <p:sldId id="260" r:id="rId25"/>
    <p:sldId id="263" r:id="rId26"/>
    <p:sldId id="265" r:id="rId27"/>
    <p:sldId id="306" r:id="rId28"/>
    <p:sldId id="266" r:id="rId29"/>
    <p:sldId id="268" r:id="rId30"/>
    <p:sldId id="264" r:id="rId31"/>
    <p:sldId id="267" r:id="rId32"/>
    <p:sldId id="275" r:id="rId33"/>
    <p:sldId id="308" r:id="rId34"/>
    <p:sldId id="289" r:id="rId35"/>
    <p:sldId id="273" r:id="rId36"/>
    <p:sldId id="311" r:id="rId37"/>
    <p:sldId id="303" r:id="rId38"/>
    <p:sldId id="304" r:id="rId39"/>
    <p:sldId id="305" r:id="rId40"/>
    <p:sldId id="278" r:id="rId41"/>
    <p:sldId id="335" r:id="rId42"/>
    <p:sldId id="310" r:id="rId43"/>
    <p:sldId id="269" r:id="rId44"/>
    <p:sldId id="272" r:id="rId45"/>
    <p:sldId id="262" r:id="rId46"/>
    <p:sldId id="270" r:id="rId47"/>
    <p:sldId id="276" r:id="rId48"/>
    <p:sldId id="277" r:id="rId49"/>
    <p:sldId id="274" r:id="rId50"/>
    <p:sldId id="288" r:id="rId51"/>
    <p:sldId id="291" r:id="rId52"/>
    <p:sldId id="292" r:id="rId53"/>
    <p:sldId id="293" r:id="rId54"/>
    <p:sldId id="313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02" r:id="rId63"/>
    <p:sldId id="337" r:id="rId64"/>
    <p:sldId id="287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F3"/>
    <a:srgbClr val="007E39"/>
    <a:srgbClr val="377141"/>
    <a:srgbClr val="996633"/>
    <a:srgbClr val="77442D"/>
    <a:srgbClr val="864C32"/>
    <a:srgbClr val="9C583A"/>
    <a:srgbClr val="FFFFFF"/>
    <a:srgbClr val="CC0000"/>
    <a:srgbClr val="FF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60"/>
  </p:normalViewPr>
  <p:slideViewPr>
    <p:cSldViewPr>
      <p:cViewPr varScale="1">
        <p:scale>
          <a:sx n="112" d="100"/>
          <a:sy n="112" d="100"/>
        </p:scale>
        <p:origin x="-121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72" Type="http://schemas.microsoft.com/office/2015/10/relationships/revisionInfo" Target="revisionInfo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 Narrow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745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Narrow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746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746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 Narrow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746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Narrow" charset="0"/>
              </a:defRPr>
            </a:lvl1pPr>
          </a:lstStyle>
          <a:p>
            <a:pPr>
              <a:defRPr/>
            </a:pPr>
            <a:fld id="{F0B21B4A-8497-CE48-A41F-E1DC0DCA1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378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-111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8272596-64DF-B544-8D6A-D228E19C6800}" type="slidenum">
              <a:rPr lang="en-US" sz="1200">
                <a:latin typeface="Arial Narrow" charset="0"/>
              </a:rPr>
              <a:pPr eaLnBrk="1" hangingPunct="1"/>
              <a:t>1</a:t>
            </a:fld>
            <a:endParaRPr lang="en-US" sz="1200">
              <a:latin typeface="Arial Narrow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3CB59D1-CE16-CB4A-80A5-05C4855D23CC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7D0B7D8-AE7D-B54F-8222-02FE815B5B78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72FB6E4-9947-764B-9068-5941E8270EB7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C252FD5-E088-C546-82E6-3621440A3D6E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A5C76E7-B897-6D4B-ABDA-3EC4CE2BA787}" type="slidenum">
              <a:rPr lang="en-US" sz="1200">
                <a:latin typeface="Arial Narrow" charset="0"/>
              </a:rPr>
              <a:pPr eaLnBrk="1" hangingPunct="1"/>
              <a:t>14</a:t>
            </a:fld>
            <a:endParaRPr lang="en-US" sz="1200">
              <a:latin typeface="Arial Narrow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4CE8F5D-1415-C14A-8C51-03DC0A447A0D}" type="slidenum">
              <a:rPr lang="en-US" sz="1200">
                <a:latin typeface="Arial Narrow" charset="0"/>
              </a:rPr>
              <a:pPr eaLnBrk="1" hangingPunct="1"/>
              <a:t>15</a:t>
            </a:fld>
            <a:endParaRPr lang="en-US" sz="1200">
              <a:latin typeface="Arial Narrow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3FFEFEF-3817-9B4B-AC42-1FB743F1F2E2}" type="slidenum">
              <a:rPr lang="en-US" sz="1200">
                <a:latin typeface="Arial Narrow" charset="0"/>
              </a:rPr>
              <a:pPr eaLnBrk="1" hangingPunct="1"/>
              <a:t>16</a:t>
            </a:fld>
            <a:endParaRPr lang="en-US" sz="1200">
              <a:latin typeface="Arial Narrow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FDCD4AA-F4C5-5E4D-B0CD-E7B64FE8991B}" type="slidenum">
              <a:rPr lang="en-US" sz="1200">
                <a:latin typeface="Arial Narrow" charset="0"/>
              </a:rPr>
              <a:pPr eaLnBrk="1" hangingPunct="1"/>
              <a:t>17</a:t>
            </a:fld>
            <a:endParaRPr lang="en-US" sz="1200">
              <a:latin typeface="Arial Narrow" charset="0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020E730-F671-0A45-80BF-101B22F02618}" type="slidenum">
              <a:rPr lang="en-US" sz="1200">
                <a:latin typeface="Arial Narrow" charset="0"/>
              </a:rPr>
              <a:pPr eaLnBrk="1" hangingPunct="1"/>
              <a:t>18</a:t>
            </a:fld>
            <a:endParaRPr lang="en-US" sz="1200">
              <a:latin typeface="Arial Narrow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B188473-B380-CC41-8698-BAB4EC6B2002}" type="slidenum">
              <a:rPr lang="en-US" sz="1200">
                <a:latin typeface="Arial Narrow" charset="0"/>
              </a:rPr>
              <a:pPr eaLnBrk="1" hangingPunct="1"/>
              <a:t>19</a:t>
            </a:fld>
            <a:endParaRPr lang="en-US" sz="1200">
              <a:latin typeface="Arial Narrow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E2A8A13-E668-3C42-9655-B30E5BD166E7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383AC67-FB16-C04C-8079-7F0045FF9BB0}" type="slidenum">
              <a:rPr lang="en-US" sz="1200">
                <a:latin typeface="Arial Narrow" charset="0"/>
              </a:rPr>
              <a:pPr eaLnBrk="1" hangingPunct="1"/>
              <a:t>20</a:t>
            </a:fld>
            <a:endParaRPr lang="en-US" sz="1200">
              <a:latin typeface="Arial Narrow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70DE82C-12A6-4A46-B8F0-9E611DA34113}" type="slidenum">
              <a:rPr lang="en-US" sz="1200">
                <a:latin typeface="Arial Narrow" charset="0"/>
              </a:rPr>
              <a:pPr eaLnBrk="1" hangingPunct="1"/>
              <a:t>21</a:t>
            </a:fld>
            <a:endParaRPr lang="en-US" sz="1200">
              <a:latin typeface="Arial Narrow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C0B57A7-B15C-B945-82F0-10E356C42D38}" type="slidenum">
              <a:rPr lang="en-US" sz="1200">
                <a:latin typeface="Arial Narrow" charset="0"/>
              </a:rPr>
              <a:pPr eaLnBrk="1" hangingPunct="1"/>
              <a:t>22</a:t>
            </a:fld>
            <a:endParaRPr lang="en-US" sz="1200">
              <a:latin typeface="Arial Narrow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229C7B3-6880-5140-B997-997A1F8D7352}" type="slidenum">
              <a:rPr lang="en-US" sz="1200">
                <a:latin typeface="Arial Narrow" charset="0"/>
              </a:rPr>
              <a:pPr eaLnBrk="1" hangingPunct="1"/>
              <a:t>23</a:t>
            </a:fld>
            <a:endParaRPr lang="en-US" sz="1200">
              <a:latin typeface="Arial Narrow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F847C24-06F4-5640-A9E9-2A45BDF4CA02}" type="slidenum">
              <a:rPr lang="en-US" sz="1200">
                <a:latin typeface="Arial Narrow" charset="0"/>
              </a:rPr>
              <a:pPr eaLnBrk="1" hangingPunct="1"/>
              <a:t>24</a:t>
            </a:fld>
            <a:endParaRPr lang="en-US" sz="1200">
              <a:latin typeface="Arial Narrow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2FEF92B-5421-1346-B018-633A49BEB159}" type="slidenum">
              <a:rPr lang="en-US" sz="1200">
                <a:latin typeface="Arial Narrow" charset="0"/>
              </a:rPr>
              <a:pPr eaLnBrk="1" hangingPunct="1"/>
              <a:t>25</a:t>
            </a:fld>
            <a:endParaRPr lang="en-US" sz="1200">
              <a:latin typeface="Arial Narrow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A3771E4-4341-A94C-9E97-31160A2DF0AF}" type="slidenum">
              <a:rPr lang="en-US" sz="1200">
                <a:latin typeface="Arial Narrow" charset="0"/>
              </a:rPr>
              <a:pPr eaLnBrk="1" hangingPunct="1"/>
              <a:t>26</a:t>
            </a:fld>
            <a:endParaRPr lang="en-US" sz="1200">
              <a:latin typeface="Arial Narrow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85A9753-C0EB-3C4B-A8D0-83C9366D8704}" type="slidenum">
              <a:rPr lang="en-US" sz="1200">
                <a:latin typeface="Arial Narrow" charset="0"/>
              </a:rPr>
              <a:pPr eaLnBrk="1" hangingPunct="1"/>
              <a:t>27</a:t>
            </a:fld>
            <a:endParaRPr lang="en-US" sz="1200">
              <a:latin typeface="Arial Narrow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41CFC1B-49F9-5E48-8052-1AA3AE2B06C0}" type="slidenum">
              <a:rPr lang="en-US" sz="1200">
                <a:latin typeface="Arial Narrow" charset="0"/>
              </a:rPr>
              <a:pPr eaLnBrk="1" hangingPunct="1"/>
              <a:t>28</a:t>
            </a:fld>
            <a:endParaRPr lang="en-US" sz="1200">
              <a:latin typeface="Arial Narrow" charset="0"/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66F2DC3-A37C-FE46-9075-CF1BAC6A1697}" type="slidenum">
              <a:rPr lang="en-US" sz="1200">
                <a:latin typeface="Arial Narrow" charset="0"/>
              </a:rPr>
              <a:pPr eaLnBrk="1" hangingPunct="1"/>
              <a:t>29</a:t>
            </a:fld>
            <a:endParaRPr lang="en-US" sz="1200">
              <a:latin typeface="Arial Narrow" charset="0"/>
            </a:endParaRPr>
          </a:p>
        </p:txBody>
      </p:sp>
      <p:sp>
        <p:nvSpPr>
          <p:cNvPr id="1167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231FB0-6BF2-EE46-AD94-EAD6D4FB2719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9324ED6-7A5F-2A40-A23F-D4D04BE43EF4}" type="slidenum">
              <a:rPr lang="en-US" sz="1200">
                <a:latin typeface="Arial Narrow" charset="0"/>
              </a:rPr>
              <a:pPr eaLnBrk="1" hangingPunct="1"/>
              <a:t>30</a:t>
            </a:fld>
            <a:endParaRPr lang="en-US" sz="1200">
              <a:latin typeface="Arial Narrow" charset="0"/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DB38896-299D-C74B-8DDE-AEF9A8620057}" type="slidenum">
              <a:rPr lang="en-US" sz="1200">
                <a:latin typeface="Arial Narrow" charset="0"/>
              </a:rPr>
              <a:pPr eaLnBrk="1" hangingPunct="1"/>
              <a:t>31</a:t>
            </a:fld>
            <a:endParaRPr lang="en-US" sz="1200">
              <a:latin typeface="Arial Narrow" charset="0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143E194-CC79-D349-8AA5-2FD32BCBEE79}" type="slidenum">
              <a:rPr lang="en-US" sz="1200">
                <a:latin typeface="Arial Narrow" charset="0"/>
              </a:rPr>
              <a:pPr eaLnBrk="1" hangingPunct="1"/>
              <a:t>32</a:t>
            </a:fld>
            <a:endParaRPr lang="en-US" sz="1200">
              <a:latin typeface="Arial Narrow" charset="0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35C1C6A-4E6C-FC4A-A9D1-81C0E6ED4E72}" type="slidenum">
              <a:rPr lang="en-US" sz="1200">
                <a:latin typeface="Arial Narrow" charset="0"/>
              </a:rPr>
              <a:pPr eaLnBrk="1" hangingPunct="1"/>
              <a:t>33</a:t>
            </a:fld>
            <a:endParaRPr lang="en-US" sz="1200">
              <a:latin typeface="Arial Narrow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3C9FF3B-AF18-944A-B210-E3896C80AC9B}" type="slidenum">
              <a:rPr lang="en-US" sz="1200">
                <a:latin typeface="Arial Narrow" charset="0"/>
              </a:rPr>
              <a:pPr eaLnBrk="1" hangingPunct="1"/>
              <a:t>34</a:t>
            </a:fld>
            <a:endParaRPr lang="en-US" sz="1200">
              <a:latin typeface="Arial Narrow" charset="0"/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02EDC01-A959-414E-B09B-0D6BC06C26CF}" type="slidenum">
              <a:rPr lang="en-US" sz="1200">
                <a:latin typeface="Arial Narrow" charset="0"/>
              </a:rPr>
              <a:pPr eaLnBrk="1" hangingPunct="1"/>
              <a:t>35</a:t>
            </a:fld>
            <a:endParaRPr lang="en-US" sz="1200">
              <a:latin typeface="Arial Narrow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 Narrow" charset="0"/>
                <a:ea typeface="ＭＳ Ｐゴシック" charset="0"/>
                <a:cs typeface="ＭＳ Ｐゴシック" charset="0"/>
              </a:rPr>
              <a:t>BAR Nov/Dec 1999</a:t>
            </a:r>
          </a:p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1862A78-CD26-9D49-8B1A-A510AAC3AD25}" type="slidenum">
              <a:rPr lang="en-US" sz="1200">
                <a:latin typeface="Arial Narrow" charset="0"/>
              </a:rPr>
              <a:pPr eaLnBrk="1" hangingPunct="1"/>
              <a:t>36</a:t>
            </a:fld>
            <a:endParaRPr lang="en-US" sz="1200">
              <a:latin typeface="Arial Narrow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FFDDDE5-216D-FA4B-A9E8-EBAB302923A0}" type="slidenum">
              <a:rPr lang="en-US" sz="1200">
                <a:solidFill>
                  <a:srgbClr val="000000"/>
                </a:solidFill>
                <a:latin typeface="26" charset="0"/>
              </a:rPr>
              <a:pPr eaLnBrk="1" hangingPunct="1"/>
              <a:t>37</a:t>
            </a:fld>
            <a:endParaRPr lang="en-US" sz="1200">
              <a:solidFill>
                <a:srgbClr val="000000"/>
              </a:solidFill>
              <a:latin typeface="26" charset="0"/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27B02F2-806E-9C4C-A3A6-CB50F4BEA5C1}" type="slidenum">
              <a:rPr lang="en-US" sz="1200">
                <a:latin typeface="Arial Narrow" charset="0"/>
              </a:rPr>
              <a:pPr eaLnBrk="1" hangingPunct="1"/>
              <a:t>38</a:t>
            </a:fld>
            <a:endParaRPr lang="en-US" sz="1200">
              <a:latin typeface="Arial Narrow" charset="0"/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4D995A5-89DB-9E42-AED3-8792C7468901}" type="slidenum">
              <a:rPr lang="en-US" sz="1200">
                <a:latin typeface="Arial Narrow" charset="0"/>
              </a:rPr>
              <a:pPr eaLnBrk="1" hangingPunct="1"/>
              <a:t>39</a:t>
            </a:fld>
            <a:endParaRPr lang="en-US" sz="1200">
              <a:latin typeface="Arial Narrow" charset="0"/>
            </a:endParaRPr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1517773-A0BD-9944-A0E5-46900023F176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1850E58-A3A3-1845-91D7-8FD7E42B254F}" type="slidenum">
              <a:rPr lang="en-US" sz="1200">
                <a:latin typeface="Arial Narrow" charset="0"/>
              </a:rPr>
              <a:pPr eaLnBrk="1" hangingPunct="1"/>
              <a:t>40</a:t>
            </a:fld>
            <a:endParaRPr lang="en-US" sz="1200">
              <a:latin typeface="Arial Narrow" charset="0"/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EB187AA-D994-B841-9240-F93324780C4E}" type="slidenum">
              <a:rPr lang="en-US" sz="1200">
                <a:latin typeface="Arial Narrow" charset="0"/>
              </a:rPr>
              <a:pPr eaLnBrk="1" hangingPunct="1"/>
              <a:t>41</a:t>
            </a:fld>
            <a:endParaRPr lang="en-US" sz="1200">
              <a:latin typeface="Arial Narrow" charset="0"/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0D64CBA-0B74-4942-A18B-3D7FD0068C25}" type="slidenum">
              <a:rPr lang="en-US" sz="1200">
                <a:latin typeface="Arial Narrow" charset="0"/>
              </a:rPr>
              <a:pPr eaLnBrk="1" hangingPunct="1"/>
              <a:t>42</a:t>
            </a:fld>
            <a:endParaRPr lang="en-US" sz="1200">
              <a:latin typeface="Arial Narrow" charset="0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72FF92-9554-F04E-9EA9-0E2A24D659C5}" type="slidenum">
              <a:rPr lang="en-US" sz="1200">
                <a:latin typeface="Arial Narrow" charset="0"/>
              </a:rPr>
              <a:pPr eaLnBrk="1" hangingPunct="1"/>
              <a:t>43</a:t>
            </a:fld>
            <a:endParaRPr lang="en-US" sz="1200">
              <a:latin typeface="Arial Narrow" charset="0"/>
            </a:endParaRPr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73EE18-BD32-3545-ACDA-AE891FFBE95E}" type="slidenum">
              <a:rPr lang="en-US" sz="1200">
                <a:latin typeface="Arial Narrow" charset="0"/>
              </a:rPr>
              <a:pPr eaLnBrk="1" hangingPunct="1"/>
              <a:t>44</a:t>
            </a:fld>
            <a:endParaRPr lang="en-US" sz="1200">
              <a:latin typeface="Arial Narrow" charset="0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DDE64AC-A207-6D40-A10E-138050174973}" type="slidenum">
              <a:rPr lang="en-US" sz="1200">
                <a:latin typeface="Arial Narrow" charset="0"/>
              </a:rPr>
              <a:pPr eaLnBrk="1" hangingPunct="1"/>
              <a:t>45</a:t>
            </a:fld>
            <a:endParaRPr lang="en-US" sz="1200">
              <a:latin typeface="Arial Narrow" charset="0"/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5106D3B-F6C3-8441-ABAD-BB8269C80F67}" type="slidenum">
              <a:rPr lang="en-US" sz="1200">
                <a:latin typeface="Arial Narrow" charset="0"/>
              </a:rPr>
              <a:pPr eaLnBrk="1" hangingPunct="1"/>
              <a:t>46</a:t>
            </a:fld>
            <a:endParaRPr lang="en-US" sz="1200">
              <a:latin typeface="Arial Narrow" charset="0"/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5020AC1-872A-9844-9774-DC9B4DF27D6B}" type="slidenum">
              <a:rPr lang="en-US" sz="1200">
                <a:latin typeface="Arial Narrow" charset="0"/>
              </a:rPr>
              <a:pPr eaLnBrk="1" hangingPunct="1"/>
              <a:t>47</a:t>
            </a:fld>
            <a:endParaRPr lang="en-US" sz="1200">
              <a:latin typeface="Arial Narrow" charset="0"/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07182B3-C5A3-6041-9756-FAC4D77BF615}" type="slidenum">
              <a:rPr lang="en-US" sz="1200">
                <a:latin typeface="Arial Narrow" charset="0"/>
              </a:rPr>
              <a:pPr eaLnBrk="1" hangingPunct="1"/>
              <a:t>48</a:t>
            </a:fld>
            <a:endParaRPr lang="en-US" sz="1200">
              <a:latin typeface="Arial Narrow" charset="0"/>
            </a:endParaRPr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EF6E94C-E344-CD41-84FE-512A512DB0F7}" type="slidenum">
              <a:rPr lang="en-US" sz="1200">
                <a:latin typeface="Arial Narrow" charset="0"/>
              </a:rPr>
              <a:pPr eaLnBrk="1" hangingPunct="1"/>
              <a:t>49</a:t>
            </a:fld>
            <a:endParaRPr lang="en-US" sz="1200">
              <a:latin typeface="Arial Narrow" charset="0"/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8F9A120-F311-0C44-9C84-7BDDB5BC560C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7792281-8F08-5D47-BC8A-588855D31383}" type="slidenum">
              <a:rPr lang="en-US" sz="1200">
                <a:latin typeface="Arial Narrow" charset="0"/>
              </a:rPr>
              <a:pPr eaLnBrk="1" hangingPunct="1"/>
              <a:t>50</a:t>
            </a:fld>
            <a:endParaRPr lang="en-US" sz="1200">
              <a:latin typeface="Arial Narrow" charset="0"/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E426A30-753D-2043-860B-9A6EC2CEAB9D}" type="slidenum">
              <a:rPr lang="en-US" sz="1200">
                <a:latin typeface="Arial Narrow" charset="0"/>
              </a:rPr>
              <a:pPr eaLnBrk="1" hangingPunct="1"/>
              <a:t>51</a:t>
            </a:fld>
            <a:endParaRPr lang="en-US" sz="1200">
              <a:latin typeface="Arial Narrow" charset="0"/>
            </a:endParaRPr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661478F-CA78-904F-A60C-DA218ADBAA95}" type="slidenum">
              <a:rPr lang="en-US" sz="1200">
                <a:latin typeface="Arial Narrow" charset="0"/>
              </a:rPr>
              <a:pPr eaLnBrk="1" hangingPunct="1"/>
              <a:t>52</a:t>
            </a:fld>
            <a:endParaRPr lang="en-US" sz="1200">
              <a:latin typeface="Arial Narrow" charset="0"/>
            </a:endParaRPr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BE47683-8969-D742-AED9-3DB4E97D078D}" type="slidenum">
              <a:rPr lang="en-US" sz="1200">
                <a:latin typeface="Arial Narrow" charset="0"/>
              </a:rPr>
              <a:pPr eaLnBrk="1" hangingPunct="1"/>
              <a:t>53</a:t>
            </a:fld>
            <a:endParaRPr lang="en-US" sz="1200">
              <a:latin typeface="Arial Narrow" charset="0"/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65BD2FB-7AF0-544A-AF99-E1A8B4E9EBF9}" type="slidenum">
              <a:rPr lang="en-US" sz="1200">
                <a:latin typeface="Arial Narrow" charset="0"/>
              </a:rPr>
              <a:pPr eaLnBrk="1" hangingPunct="1"/>
              <a:t>54</a:t>
            </a:fld>
            <a:endParaRPr lang="en-US" sz="1200">
              <a:latin typeface="Arial Narrow" charset="0"/>
            </a:endParaRPr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771742F-311E-EF4A-8CDD-4589E7124DCA}" type="slidenum">
              <a:rPr lang="en-US" sz="1200">
                <a:latin typeface="Arial Narrow" charset="0"/>
              </a:rPr>
              <a:pPr eaLnBrk="1" hangingPunct="1"/>
              <a:t>55</a:t>
            </a:fld>
            <a:endParaRPr lang="en-US" sz="1200">
              <a:latin typeface="Arial Narrow" charset="0"/>
            </a:endParaRPr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04B979D-97C0-DF41-A91A-9F341731FC7A}" type="slidenum">
              <a:rPr lang="en-US" sz="1200">
                <a:latin typeface="Arial Narrow" charset="0"/>
              </a:rPr>
              <a:pPr eaLnBrk="1" hangingPunct="1"/>
              <a:t>56</a:t>
            </a:fld>
            <a:endParaRPr lang="en-US" sz="1200">
              <a:latin typeface="Arial Narrow" charset="0"/>
            </a:endParaRPr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9621B0F-09CB-BB47-8E44-47E651EFFBBC}" type="slidenum">
              <a:rPr lang="en-US" sz="1200">
                <a:latin typeface="Arial Narrow" charset="0"/>
              </a:rPr>
              <a:pPr eaLnBrk="1" hangingPunct="1"/>
              <a:t>57</a:t>
            </a:fld>
            <a:endParaRPr lang="en-US" sz="1200">
              <a:latin typeface="Arial Narrow" charset="0"/>
            </a:endParaRP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40BC91F-DEE5-F040-A8D3-A932F355BEF4}" type="slidenum">
              <a:rPr lang="en-US" sz="1200">
                <a:latin typeface="Arial Narrow" charset="0"/>
              </a:rPr>
              <a:pPr eaLnBrk="1" hangingPunct="1"/>
              <a:t>58</a:t>
            </a:fld>
            <a:endParaRPr lang="en-US" sz="1200">
              <a:latin typeface="Arial Narrow" charset="0"/>
            </a:endParaRPr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59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OT Backgrounds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ob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6AEFC4A-D496-0542-9A76-D2650CEADEA0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6FD82A9-43F2-FF43-A76D-7293302EDDC6}" type="slidenum">
              <a:rPr lang="en-US" sz="1200">
                <a:latin typeface="Arial Narrow" charset="0"/>
              </a:rPr>
              <a:pPr eaLnBrk="1" hangingPunct="1"/>
              <a:t>60</a:t>
            </a:fld>
            <a:endParaRPr lang="en-US" sz="1200">
              <a:latin typeface="Arial Narrow" charset="0"/>
            </a:endParaRPr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4BF3C3C-4EE1-0745-8AD0-91A27BAE776F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7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62AC0D6-7088-E74D-BA73-DFFBCEEB0C47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8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F1D5A8A-6619-C344-95BF-2AD16D155B61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9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0" y="-12700"/>
            <a:ext cx="9156700" cy="6870700"/>
            <a:chOff x="0" y="-8"/>
            <a:chExt cx="5768" cy="4328"/>
          </a:xfrm>
        </p:grpSpPr>
        <p:sp>
          <p:nvSpPr>
            <p:cNvPr id="5" name="Rectangle 59"/>
            <p:cNvSpPr>
              <a:spLocks noChangeArrowheads="1"/>
            </p:cNvSpPr>
            <p:nvPr/>
          </p:nvSpPr>
          <p:spPr bwMode="auto">
            <a:xfrm>
              <a:off x="0" y="0"/>
              <a:ext cx="5760" cy="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51"/>
            <p:cNvSpPr>
              <a:spLocks noChangeArrowheads="1"/>
            </p:cNvSpPr>
            <p:nvPr/>
          </p:nvSpPr>
          <p:spPr bwMode="white">
            <a:xfrm>
              <a:off x="0" y="1344"/>
              <a:ext cx="5760" cy="297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-111" charset="0"/>
                <a:ea typeface="+mn-ea"/>
                <a:cs typeface="+mn-cs"/>
              </a:endParaRPr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hidden">
            <a:xfrm>
              <a:off x="0" y="-8"/>
              <a:ext cx="3640" cy="1434"/>
            </a:xfrm>
            <a:custGeom>
              <a:avLst/>
              <a:gdLst>
                <a:gd name="T0" fmla="*/ 0 w 3640"/>
                <a:gd name="T1" fmla="*/ 1152 h 1434"/>
                <a:gd name="T2" fmla="*/ 672 w 3640"/>
                <a:gd name="T3" fmla="*/ 1392 h 1434"/>
                <a:gd name="T4" fmla="*/ 912 w 3640"/>
                <a:gd name="T5" fmla="*/ 1152 h 1434"/>
                <a:gd name="T6" fmla="*/ 864 w 3640"/>
                <a:gd name="T7" fmla="*/ 816 h 1434"/>
                <a:gd name="T8" fmla="*/ 1170 w 3640"/>
                <a:gd name="T9" fmla="*/ 588 h 1434"/>
                <a:gd name="T10" fmla="*/ 1692 w 3640"/>
                <a:gd name="T11" fmla="*/ 546 h 1434"/>
                <a:gd name="T12" fmla="*/ 2112 w 3640"/>
                <a:gd name="T13" fmla="*/ 576 h 1434"/>
                <a:gd name="T14" fmla="*/ 2208 w 3640"/>
                <a:gd name="T15" fmla="*/ 384 h 1434"/>
                <a:gd name="T16" fmla="*/ 2184 w 3640"/>
                <a:gd name="T17" fmla="*/ 138 h 1434"/>
                <a:gd name="T18" fmla="*/ 2640 w 3640"/>
                <a:gd name="T19" fmla="*/ 144 h 1434"/>
                <a:gd name="T20" fmla="*/ 3024 w 3640"/>
                <a:gd name="T21" fmla="*/ 432 h 1434"/>
                <a:gd name="T22" fmla="*/ 3552 w 3640"/>
                <a:gd name="T23" fmla="*/ 192 h 1434"/>
                <a:gd name="T24" fmla="*/ 3552 w 3640"/>
                <a:gd name="T25" fmla="*/ 0 h 14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0" h="1434">
                  <a:moveTo>
                    <a:pt x="0" y="1152"/>
                  </a:moveTo>
                  <a:cubicBezTo>
                    <a:pt x="112" y="1192"/>
                    <a:pt x="204" y="1434"/>
                    <a:pt x="672" y="1392"/>
                  </a:cubicBezTo>
                  <a:cubicBezTo>
                    <a:pt x="824" y="1392"/>
                    <a:pt x="880" y="1248"/>
                    <a:pt x="912" y="1152"/>
                  </a:cubicBezTo>
                  <a:cubicBezTo>
                    <a:pt x="944" y="1056"/>
                    <a:pt x="821" y="910"/>
                    <a:pt x="864" y="816"/>
                  </a:cubicBezTo>
                  <a:cubicBezTo>
                    <a:pt x="864" y="552"/>
                    <a:pt x="1044" y="582"/>
                    <a:pt x="1170" y="588"/>
                  </a:cubicBezTo>
                  <a:cubicBezTo>
                    <a:pt x="1386" y="666"/>
                    <a:pt x="1535" y="548"/>
                    <a:pt x="1692" y="546"/>
                  </a:cubicBezTo>
                  <a:cubicBezTo>
                    <a:pt x="1849" y="544"/>
                    <a:pt x="1944" y="648"/>
                    <a:pt x="2112" y="576"/>
                  </a:cubicBezTo>
                  <a:cubicBezTo>
                    <a:pt x="2250" y="510"/>
                    <a:pt x="2200" y="448"/>
                    <a:pt x="2208" y="384"/>
                  </a:cubicBezTo>
                  <a:cubicBezTo>
                    <a:pt x="2220" y="311"/>
                    <a:pt x="2040" y="198"/>
                    <a:pt x="2184" y="138"/>
                  </a:cubicBezTo>
                  <a:cubicBezTo>
                    <a:pt x="2346" y="60"/>
                    <a:pt x="2500" y="95"/>
                    <a:pt x="2640" y="144"/>
                  </a:cubicBezTo>
                  <a:cubicBezTo>
                    <a:pt x="2780" y="193"/>
                    <a:pt x="2872" y="424"/>
                    <a:pt x="3024" y="432"/>
                  </a:cubicBezTo>
                  <a:cubicBezTo>
                    <a:pt x="3176" y="440"/>
                    <a:pt x="3464" y="264"/>
                    <a:pt x="3552" y="192"/>
                  </a:cubicBezTo>
                  <a:cubicBezTo>
                    <a:pt x="3640" y="120"/>
                    <a:pt x="3552" y="40"/>
                    <a:pt x="355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hidden">
            <a:xfrm>
              <a:off x="0" y="-8"/>
              <a:ext cx="1996" cy="1240"/>
            </a:xfrm>
            <a:custGeom>
              <a:avLst/>
              <a:gdLst>
                <a:gd name="T0" fmla="*/ 0 w 1996"/>
                <a:gd name="T1" fmla="*/ 960 h 1240"/>
                <a:gd name="T2" fmla="*/ 336 w 1996"/>
                <a:gd name="T3" fmla="*/ 1200 h 1240"/>
                <a:gd name="T4" fmla="*/ 576 w 1996"/>
                <a:gd name="T5" fmla="*/ 1200 h 1240"/>
                <a:gd name="T6" fmla="*/ 696 w 1996"/>
                <a:gd name="T7" fmla="*/ 972 h 1240"/>
                <a:gd name="T8" fmla="*/ 636 w 1996"/>
                <a:gd name="T9" fmla="*/ 462 h 1240"/>
                <a:gd name="T10" fmla="*/ 816 w 1996"/>
                <a:gd name="T11" fmla="*/ 276 h 1240"/>
                <a:gd name="T12" fmla="*/ 1392 w 1996"/>
                <a:gd name="T13" fmla="*/ 432 h 1240"/>
                <a:gd name="T14" fmla="*/ 1740 w 1996"/>
                <a:gd name="T15" fmla="*/ 390 h 1240"/>
                <a:gd name="T16" fmla="*/ 1974 w 1996"/>
                <a:gd name="T17" fmla="*/ 348 h 1240"/>
                <a:gd name="T18" fmla="*/ 1872 w 1996"/>
                <a:gd name="T19" fmla="*/ 0 h 1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96" h="1240">
                  <a:moveTo>
                    <a:pt x="0" y="960"/>
                  </a:moveTo>
                  <a:cubicBezTo>
                    <a:pt x="56" y="1000"/>
                    <a:pt x="240" y="1160"/>
                    <a:pt x="336" y="1200"/>
                  </a:cubicBezTo>
                  <a:cubicBezTo>
                    <a:pt x="432" y="1240"/>
                    <a:pt x="516" y="1238"/>
                    <a:pt x="576" y="1200"/>
                  </a:cubicBezTo>
                  <a:cubicBezTo>
                    <a:pt x="636" y="1162"/>
                    <a:pt x="686" y="1095"/>
                    <a:pt x="696" y="972"/>
                  </a:cubicBezTo>
                  <a:cubicBezTo>
                    <a:pt x="706" y="849"/>
                    <a:pt x="616" y="578"/>
                    <a:pt x="636" y="462"/>
                  </a:cubicBezTo>
                  <a:cubicBezTo>
                    <a:pt x="656" y="346"/>
                    <a:pt x="690" y="281"/>
                    <a:pt x="816" y="276"/>
                  </a:cubicBezTo>
                  <a:cubicBezTo>
                    <a:pt x="942" y="271"/>
                    <a:pt x="1238" y="413"/>
                    <a:pt x="1392" y="432"/>
                  </a:cubicBezTo>
                  <a:cubicBezTo>
                    <a:pt x="1546" y="451"/>
                    <a:pt x="1643" y="404"/>
                    <a:pt x="1740" y="390"/>
                  </a:cubicBezTo>
                  <a:cubicBezTo>
                    <a:pt x="1837" y="376"/>
                    <a:pt x="1952" y="413"/>
                    <a:pt x="1974" y="348"/>
                  </a:cubicBezTo>
                  <a:cubicBezTo>
                    <a:pt x="1996" y="283"/>
                    <a:pt x="1986" y="84"/>
                    <a:pt x="187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hidden">
            <a:xfrm>
              <a:off x="0" y="-8"/>
              <a:ext cx="1584" cy="1008"/>
            </a:xfrm>
            <a:custGeom>
              <a:avLst/>
              <a:gdLst>
                <a:gd name="T0" fmla="*/ 0 w 1584"/>
                <a:gd name="T1" fmla="*/ 576 h 1008"/>
                <a:gd name="T2" fmla="*/ 336 w 1584"/>
                <a:gd name="T3" fmla="*/ 960 h 1008"/>
                <a:gd name="T4" fmla="*/ 480 w 1584"/>
                <a:gd name="T5" fmla="*/ 864 h 1008"/>
                <a:gd name="T6" fmla="*/ 318 w 1584"/>
                <a:gd name="T7" fmla="*/ 414 h 1008"/>
                <a:gd name="T8" fmla="*/ 780 w 1584"/>
                <a:gd name="T9" fmla="*/ 36 h 1008"/>
                <a:gd name="T10" fmla="*/ 1440 w 1584"/>
                <a:gd name="T11" fmla="*/ 192 h 1008"/>
                <a:gd name="T12" fmla="*/ 1584 w 1584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84" h="1008">
                  <a:moveTo>
                    <a:pt x="0" y="576"/>
                  </a:moveTo>
                  <a:cubicBezTo>
                    <a:pt x="56" y="640"/>
                    <a:pt x="256" y="912"/>
                    <a:pt x="336" y="960"/>
                  </a:cubicBezTo>
                  <a:cubicBezTo>
                    <a:pt x="416" y="1008"/>
                    <a:pt x="483" y="955"/>
                    <a:pt x="480" y="864"/>
                  </a:cubicBezTo>
                  <a:cubicBezTo>
                    <a:pt x="477" y="773"/>
                    <a:pt x="384" y="618"/>
                    <a:pt x="318" y="414"/>
                  </a:cubicBezTo>
                  <a:cubicBezTo>
                    <a:pt x="156" y="12"/>
                    <a:pt x="528" y="6"/>
                    <a:pt x="780" y="36"/>
                  </a:cubicBezTo>
                  <a:cubicBezTo>
                    <a:pt x="1002" y="66"/>
                    <a:pt x="1306" y="198"/>
                    <a:pt x="1440" y="192"/>
                  </a:cubicBezTo>
                  <a:cubicBezTo>
                    <a:pt x="1574" y="186"/>
                    <a:pt x="1554" y="40"/>
                    <a:pt x="1584" y="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hidden">
            <a:xfrm>
              <a:off x="856" y="144"/>
              <a:ext cx="3752" cy="1816"/>
            </a:xfrm>
            <a:custGeom>
              <a:avLst/>
              <a:gdLst>
                <a:gd name="T0" fmla="*/ 248 w 3752"/>
                <a:gd name="T1" fmla="*/ 1000 h 1816"/>
                <a:gd name="T2" fmla="*/ 200 w 3752"/>
                <a:gd name="T3" fmla="*/ 760 h 1816"/>
                <a:gd name="T4" fmla="*/ 248 w 3752"/>
                <a:gd name="T5" fmla="*/ 664 h 1816"/>
                <a:gd name="T6" fmla="*/ 584 w 3752"/>
                <a:gd name="T7" fmla="*/ 616 h 1816"/>
                <a:gd name="T8" fmla="*/ 1304 w 3752"/>
                <a:gd name="T9" fmla="*/ 664 h 1816"/>
                <a:gd name="T10" fmla="*/ 1640 w 3752"/>
                <a:gd name="T11" fmla="*/ 424 h 1816"/>
                <a:gd name="T12" fmla="*/ 1976 w 3752"/>
                <a:gd name="T13" fmla="*/ 472 h 1816"/>
                <a:gd name="T14" fmla="*/ 2600 w 3752"/>
                <a:gd name="T15" fmla="*/ 424 h 1816"/>
                <a:gd name="T16" fmla="*/ 3128 w 3752"/>
                <a:gd name="T17" fmla="*/ 88 h 1816"/>
                <a:gd name="T18" fmla="*/ 3560 w 3752"/>
                <a:gd name="T19" fmla="*/ 40 h 1816"/>
                <a:gd name="T20" fmla="*/ 3656 w 3752"/>
                <a:gd name="T21" fmla="*/ 328 h 1816"/>
                <a:gd name="T22" fmla="*/ 2984 w 3752"/>
                <a:gd name="T23" fmla="*/ 760 h 1816"/>
                <a:gd name="T24" fmla="*/ 2456 w 3752"/>
                <a:gd name="T25" fmla="*/ 952 h 1816"/>
                <a:gd name="T26" fmla="*/ 1976 w 3752"/>
                <a:gd name="T27" fmla="*/ 1432 h 1816"/>
                <a:gd name="T28" fmla="*/ 1400 w 3752"/>
                <a:gd name="T29" fmla="*/ 1768 h 1816"/>
                <a:gd name="T30" fmla="*/ 968 w 3752"/>
                <a:gd name="T31" fmla="*/ 1720 h 1816"/>
                <a:gd name="T32" fmla="*/ 296 w 3752"/>
                <a:gd name="T33" fmla="*/ 1768 h 1816"/>
                <a:gd name="T34" fmla="*/ 8 w 3752"/>
                <a:gd name="T35" fmla="*/ 1432 h 1816"/>
                <a:gd name="T36" fmla="*/ 248 w 3752"/>
                <a:gd name="T37" fmla="*/ 1000 h 18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752" h="1816">
                  <a:moveTo>
                    <a:pt x="248" y="1000"/>
                  </a:moveTo>
                  <a:cubicBezTo>
                    <a:pt x="280" y="888"/>
                    <a:pt x="200" y="816"/>
                    <a:pt x="200" y="760"/>
                  </a:cubicBezTo>
                  <a:cubicBezTo>
                    <a:pt x="200" y="704"/>
                    <a:pt x="184" y="688"/>
                    <a:pt x="248" y="664"/>
                  </a:cubicBezTo>
                  <a:cubicBezTo>
                    <a:pt x="312" y="640"/>
                    <a:pt x="408" y="616"/>
                    <a:pt x="584" y="616"/>
                  </a:cubicBezTo>
                  <a:cubicBezTo>
                    <a:pt x="760" y="616"/>
                    <a:pt x="1128" y="696"/>
                    <a:pt x="1304" y="664"/>
                  </a:cubicBezTo>
                  <a:cubicBezTo>
                    <a:pt x="1480" y="632"/>
                    <a:pt x="1528" y="456"/>
                    <a:pt x="1640" y="424"/>
                  </a:cubicBezTo>
                  <a:cubicBezTo>
                    <a:pt x="1752" y="392"/>
                    <a:pt x="1816" y="472"/>
                    <a:pt x="1976" y="472"/>
                  </a:cubicBezTo>
                  <a:cubicBezTo>
                    <a:pt x="2136" y="472"/>
                    <a:pt x="2408" y="488"/>
                    <a:pt x="2600" y="424"/>
                  </a:cubicBezTo>
                  <a:cubicBezTo>
                    <a:pt x="2792" y="360"/>
                    <a:pt x="2968" y="152"/>
                    <a:pt x="3128" y="88"/>
                  </a:cubicBezTo>
                  <a:cubicBezTo>
                    <a:pt x="3288" y="24"/>
                    <a:pt x="3472" y="0"/>
                    <a:pt x="3560" y="40"/>
                  </a:cubicBezTo>
                  <a:cubicBezTo>
                    <a:pt x="3648" y="80"/>
                    <a:pt x="3752" y="208"/>
                    <a:pt x="3656" y="328"/>
                  </a:cubicBezTo>
                  <a:cubicBezTo>
                    <a:pt x="3560" y="448"/>
                    <a:pt x="3184" y="656"/>
                    <a:pt x="2984" y="760"/>
                  </a:cubicBezTo>
                  <a:cubicBezTo>
                    <a:pt x="2784" y="864"/>
                    <a:pt x="2624" y="840"/>
                    <a:pt x="2456" y="952"/>
                  </a:cubicBezTo>
                  <a:cubicBezTo>
                    <a:pt x="2288" y="1064"/>
                    <a:pt x="2152" y="1296"/>
                    <a:pt x="1976" y="1432"/>
                  </a:cubicBezTo>
                  <a:cubicBezTo>
                    <a:pt x="1800" y="1568"/>
                    <a:pt x="1568" y="1720"/>
                    <a:pt x="1400" y="1768"/>
                  </a:cubicBezTo>
                  <a:cubicBezTo>
                    <a:pt x="1232" y="1816"/>
                    <a:pt x="1152" y="1720"/>
                    <a:pt x="968" y="1720"/>
                  </a:cubicBezTo>
                  <a:cubicBezTo>
                    <a:pt x="784" y="1720"/>
                    <a:pt x="456" y="1816"/>
                    <a:pt x="296" y="1768"/>
                  </a:cubicBezTo>
                  <a:cubicBezTo>
                    <a:pt x="136" y="1720"/>
                    <a:pt x="16" y="1560"/>
                    <a:pt x="8" y="1432"/>
                  </a:cubicBezTo>
                  <a:cubicBezTo>
                    <a:pt x="0" y="1304"/>
                    <a:pt x="216" y="1112"/>
                    <a:pt x="248" y="100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hidden">
            <a:xfrm>
              <a:off x="972" y="688"/>
              <a:ext cx="2580" cy="1140"/>
            </a:xfrm>
            <a:custGeom>
              <a:avLst/>
              <a:gdLst>
                <a:gd name="T0" fmla="*/ 36 w 2580"/>
                <a:gd name="T1" fmla="*/ 792 h 1140"/>
                <a:gd name="T2" fmla="*/ 228 w 2580"/>
                <a:gd name="T3" fmla="*/ 456 h 1140"/>
                <a:gd name="T4" fmla="*/ 324 w 2580"/>
                <a:gd name="T5" fmla="*/ 264 h 1140"/>
                <a:gd name="T6" fmla="*/ 612 w 2580"/>
                <a:gd name="T7" fmla="*/ 216 h 1140"/>
                <a:gd name="T8" fmla="*/ 1092 w 2580"/>
                <a:gd name="T9" fmla="*/ 312 h 1140"/>
                <a:gd name="T10" fmla="*/ 1536 w 2580"/>
                <a:gd name="T11" fmla="*/ 60 h 1140"/>
                <a:gd name="T12" fmla="*/ 2388 w 2580"/>
                <a:gd name="T13" fmla="*/ 120 h 1140"/>
                <a:gd name="T14" fmla="*/ 2328 w 2580"/>
                <a:gd name="T15" fmla="*/ 288 h 1140"/>
                <a:gd name="T16" fmla="*/ 2028 w 2580"/>
                <a:gd name="T17" fmla="*/ 612 h 1140"/>
                <a:gd name="T18" fmla="*/ 1428 w 2580"/>
                <a:gd name="T19" fmla="*/ 1032 h 1140"/>
                <a:gd name="T20" fmla="*/ 1140 w 2580"/>
                <a:gd name="T21" fmla="*/ 1080 h 1140"/>
                <a:gd name="T22" fmla="*/ 324 w 2580"/>
                <a:gd name="T23" fmla="*/ 1032 h 1140"/>
                <a:gd name="T24" fmla="*/ 36 w 2580"/>
                <a:gd name="T25" fmla="*/ 792 h 1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80" h="1140">
                  <a:moveTo>
                    <a:pt x="36" y="792"/>
                  </a:moveTo>
                  <a:cubicBezTo>
                    <a:pt x="66" y="666"/>
                    <a:pt x="180" y="544"/>
                    <a:pt x="228" y="456"/>
                  </a:cubicBezTo>
                  <a:cubicBezTo>
                    <a:pt x="276" y="368"/>
                    <a:pt x="260" y="304"/>
                    <a:pt x="324" y="264"/>
                  </a:cubicBezTo>
                  <a:cubicBezTo>
                    <a:pt x="388" y="224"/>
                    <a:pt x="484" y="208"/>
                    <a:pt x="612" y="216"/>
                  </a:cubicBezTo>
                  <a:cubicBezTo>
                    <a:pt x="740" y="224"/>
                    <a:pt x="828" y="330"/>
                    <a:pt x="1092" y="312"/>
                  </a:cubicBezTo>
                  <a:cubicBezTo>
                    <a:pt x="1422" y="270"/>
                    <a:pt x="1416" y="0"/>
                    <a:pt x="1536" y="60"/>
                  </a:cubicBezTo>
                  <a:cubicBezTo>
                    <a:pt x="1782" y="204"/>
                    <a:pt x="2256" y="82"/>
                    <a:pt x="2388" y="120"/>
                  </a:cubicBezTo>
                  <a:cubicBezTo>
                    <a:pt x="2520" y="158"/>
                    <a:pt x="2580" y="198"/>
                    <a:pt x="2328" y="288"/>
                  </a:cubicBezTo>
                  <a:cubicBezTo>
                    <a:pt x="2094" y="378"/>
                    <a:pt x="2178" y="488"/>
                    <a:pt x="2028" y="612"/>
                  </a:cubicBezTo>
                  <a:cubicBezTo>
                    <a:pt x="1878" y="736"/>
                    <a:pt x="1576" y="954"/>
                    <a:pt x="1428" y="1032"/>
                  </a:cubicBezTo>
                  <a:cubicBezTo>
                    <a:pt x="1292" y="1112"/>
                    <a:pt x="1218" y="1140"/>
                    <a:pt x="1140" y="1080"/>
                  </a:cubicBezTo>
                  <a:cubicBezTo>
                    <a:pt x="918" y="960"/>
                    <a:pt x="508" y="1080"/>
                    <a:pt x="324" y="1032"/>
                  </a:cubicBezTo>
                  <a:cubicBezTo>
                    <a:pt x="140" y="984"/>
                    <a:pt x="0" y="918"/>
                    <a:pt x="36" y="79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hidden">
            <a:xfrm>
              <a:off x="1170" y="910"/>
              <a:ext cx="1758" cy="696"/>
            </a:xfrm>
            <a:custGeom>
              <a:avLst/>
              <a:gdLst>
                <a:gd name="T0" fmla="*/ 60 w 1758"/>
                <a:gd name="T1" fmla="*/ 594 h 696"/>
                <a:gd name="T2" fmla="*/ 126 w 1758"/>
                <a:gd name="T3" fmla="*/ 234 h 696"/>
                <a:gd name="T4" fmla="*/ 1182 w 1758"/>
                <a:gd name="T5" fmla="*/ 234 h 696"/>
                <a:gd name="T6" fmla="*/ 1518 w 1758"/>
                <a:gd name="T7" fmla="*/ 90 h 696"/>
                <a:gd name="T8" fmla="*/ 1710 w 1758"/>
                <a:gd name="T9" fmla="*/ 138 h 696"/>
                <a:gd name="T10" fmla="*/ 1230 w 1758"/>
                <a:gd name="T11" fmla="*/ 522 h 696"/>
                <a:gd name="T12" fmla="*/ 750 w 1758"/>
                <a:gd name="T13" fmla="*/ 666 h 696"/>
                <a:gd name="T14" fmla="*/ 60 w 1758"/>
                <a:gd name="T15" fmla="*/ 594 h 6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58" h="696">
                  <a:moveTo>
                    <a:pt x="60" y="594"/>
                  </a:moveTo>
                  <a:cubicBezTo>
                    <a:pt x="0" y="462"/>
                    <a:pt x="48" y="306"/>
                    <a:pt x="126" y="234"/>
                  </a:cubicBezTo>
                  <a:cubicBezTo>
                    <a:pt x="390" y="30"/>
                    <a:pt x="654" y="378"/>
                    <a:pt x="1182" y="234"/>
                  </a:cubicBezTo>
                  <a:cubicBezTo>
                    <a:pt x="1414" y="210"/>
                    <a:pt x="1284" y="132"/>
                    <a:pt x="1518" y="90"/>
                  </a:cubicBezTo>
                  <a:cubicBezTo>
                    <a:pt x="1680" y="0"/>
                    <a:pt x="1758" y="66"/>
                    <a:pt x="1710" y="138"/>
                  </a:cubicBezTo>
                  <a:cubicBezTo>
                    <a:pt x="1662" y="210"/>
                    <a:pt x="1290" y="372"/>
                    <a:pt x="1230" y="522"/>
                  </a:cubicBezTo>
                  <a:cubicBezTo>
                    <a:pt x="1134" y="696"/>
                    <a:pt x="945" y="654"/>
                    <a:pt x="750" y="666"/>
                  </a:cubicBezTo>
                  <a:cubicBezTo>
                    <a:pt x="555" y="678"/>
                    <a:pt x="164" y="666"/>
                    <a:pt x="60" y="5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hidden">
            <a:xfrm rot="-299203">
              <a:off x="1296" y="1240"/>
              <a:ext cx="928" cy="192"/>
            </a:xfrm>
            <a:custGeom>
              <a:avLst/>
              <a:gdLst>
                <a:gd name="T0" fmla="*/ 104 w 928"/>
                <a:gd name="T1" fmla="*/ 96 h 192"/>
                <a:gd name="T2" fmla="*/ 152 w 928"/>
                <a:gd name="T3" fmla="*/ 0 h 192"/>
                <a:gd name="T4" fmla="*/ 728 w 928"/>
                <a:gd name="T5" fmla="*/ 96 h 192"/>
                <a:gd name="T6" fmla="*/ 920 w 928"/>
                <a:gd name="T7" fmla="*/ 96 h 192"/>
                <a:gd name="T8" fmla="*/ 776 w 928"/>
                <a:gd name="T9" fmla="*/ 192 h 192"/>
                <a:gd name="T10" fmla="*/ 104 w 928"/>
                <a:gd name="T11" fmla="*/ 96 h 1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28" h="192">
                  <a:moveTo>
                    <a:pt x="104" y="96"/>
                  </a:moveTo>
                  <a:cubicBezTo>
                    <a:pt x="0" y="64"/>
                    <a:pt x="48" y="0"/>
                    <a:pt x="152" y="0"/>
                  </a:cubicBezTo>
                  <a:cubicBezTo>
                    <a:pt x="256" y="0"/>
                    <a:pt x="600" y="80"/>
                    <a:pt x="728" y="96"/>
                  </a:cubicBezTo>
                  <a:cubicBezTo>
                    <a:pt x="856" y="112"/>
                    <a:pt x="912" y="80"/>
                    <a:pt x="920" y="96"/>
                  </a:cubicBezTo>
                  <a:cubicBezTo>
                    <a:pt x="928" y="112"/>
                    <a:pt x="912" y="192"/>
                    <a:pt x="776" y="192"/>
                  </a:cubicBezTo>
                  <a:cubicBezTo>
                    <a:pt x="640" y="192"/>
                    <a:pt x="208" y="128"/>
                    <a:pt x="104" y="9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hidden">
            <a:xfrm>
              <a:off x="0" y="1584"/>
              <a:ext cx="5754" cy="2280"/>
            </a:xfrm>
            <a:custGeom>
              <a:avLst/>
              <a:gdLst>
                <a:gd name="T0" fmla="*/ 0 w 5754"/>
                <a:gd name="T1" fmla="*/ 40 h 2280"/>
                <a:gd name="T2" fmla="*/ 336 w 5754"/>
                <a:gd name="T3" fmla="*/ 40 h 2280"/>
                <a:gd name="T4" fmla="*/ 720 w 5754"/>
                <a:gd name="T5" fmla="*/ 280 h 2280"/>
                <a:gd name="T6" fmla="*/ 912 w 5754"/>
                <a:gd name="T7" fmla="*/ 712 h 2280"/>
                <a:gd name="T8" fmla="*/ 864 w 5754"/>
                <a:gd name="T9" fmla="*/ 1240 h 2280"/>
                <a:gd name="T10" fmla="*/ 960 w 5754"/>
                <a:gd name="T11" fmla="*/ 1768 h 2280"/>
                <a:gd name="T12" fmla="*/ 1440 w 5754"/>
                <a:gd name="T13" fmla="*/ 2152 h 2280"/>
                <a:gd name="T14" fmla="*/ 2160 w 5754"/>
                <a:gd name="T15" fmla="*/ 2248 h 2280"/>
                <a:gd name="T16" fmla="*/ 2688 w 5754"/>
                <a:gd name="T17" fmla="*/ 1960 h 2280"/>
                <a:gd name="T18" fmla="*/ 2706 w 5754"/>
                <a:gd name="T19" fmla="*/ 472 h 2280"/>
                <a:gd name="T20" fmla="*/ 3456 w 5754"/>
                <a:gd name="T21" fmla="*/ 424 h 2280"/>
                <a:gd name="T22" fmla="*/ 4416 w 5754"/>
                <a:gd name="T23" fmla="*/ 712 h 2280"/>
                <a:gd name="T24" fmla="*/ 4416 w 5754"/>
                <a:gd name="T25" fmla="*/ 1432 h 2280"/>
                <a:gd name="T26" fmla="*/ 4728 w 5754"/>
                <a:gd name="T27" fmla="*/ 1822 h 2280"/>
                <a:gd name="T28" fmla="*/ 5322 w 5754"/>
                <a:gd name="T29" fmla="*/ 2206 h 2280"/>
                <a:gd name="T30" fmla="*/ 5754 w 5754"/>
                <a:gd name="T31" fmla="*/ 1510 h 228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54" h="2280">
                  <a:moveTo>
                    <a:pt x="0" y="40"/>
                  </a:moveTo>
                  <a:cubicBezTo>
                    <a:pt x="56" y="40"/>
                    <a:pt x="216" y="0"/>
                    <a:pt x="336" y="40"/>
                  </a:cubicBezTo>
                  <a:cubicBezTo>
                    <a:pt x="456" y="80"/>
                    <a:pt x="624" y="168"/>
                    <a:pt x="720" y="280"/>
                  </a:cubicBezTo>
                  <a:cubicBezTo>
                    <a:pt x="816" y="392"/>
                    <a:pt x="888" y="552"/>
                    <a:pt x="912" y="712"/>
                  </a:cubicBezTo>
                  <a:cubicBezTo>
                    <a:pt x="936" y="872"/>
                    <a:pt x="856" y="1064"/>
                    <a:pt x="864" y="1240"/>
                  </a:cubicBezTo>
                  <a:cubicBezTo>
                    <a:pt x="872" y="1416"/>
                    <a:pt x="864" y="1616"/>
                    <a:pt x="960" y="1768"/>
                  </a:cubicBezTo>
                  <a:cubicBezTo>
                    <a:pt x="1056" y="1920"/>
                    <a:pt x="1240" y="2072"/>
                    <a:pt x="1440" y="2152"/>
                  </a:cubicBezTo>
                  <a:cubicBezTo>
                    <a:pt x="1640" y="2232"/>
                    <a:pt x="1952" y="2280"/>
                    <a:pt x="2160" y="2248"/>
                  </a:cubicBezTo>
                  <a:cubicBezTo>
                    <a:pt x="2368" y="2216"/>
                    <a:pt x="2597" y="2256"/>
                    <a:pt x="2688" y="1960"/>
                  </a:cubicBezTo>
                  <a:cubicBezTo>
                    <a:pt x="2779" y="1664"/>
                    <a:pt x="2578" y="728"/>
                    <a:pt x="2706" y="472"/>
                  </a:cubicBezTo>
                  <a:cubicBezTo>
                    <a:pt x="2834" y="216"/>
                    <a:pt x="3171" y="384"/>
                    <a:pt x="3456" y="424"/>
                  </a:cubicBezTo>
                  <a:cubicBezTo>
                    <a:pt x="3741" y="464"/>
                    <a:pt x="4256" y="544"/>
                    <a:pt x="4416" y="712"/>
                  </a:cubicBezTo>
                  <a:cubicBezTo>
                    <a:pt x="4576" y="880"/>
                    <a:pt x="4364" y="1247"/>
                    <a:pt x="4416" y="1432"/>
                  </a:cubicBezTo>
                  <a:cubicBezTo>
                    <a:pt x="4468" y="1617"/>
                    <a:pt x="4577" y="1693"/>
                    <a:pt x="4728" y="1822"/>
                  </a:cubicBezTo>
                  <a:cubicBezTo>
                    <a:pt x="4879" y="1951"/>
                    <a:pt x="5151" y="2258"/>
                    <a:pt x="5322" y="2206"/>
                  </a:cubicBezTo>
                  <a:cubicBezTo>
                    <a:pt x="5493" y="2154"/>
                    <a:pt x="5664" y="1655"/>
                    <a:pt x="5754" y="151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hidden">
            <a:xfrm>
              <a:off x="1056" y="2008"/>
              <a:ext cx="1496" cy="1464"/>
            </a:xfrm>
            <a:custGeom>
              <a:avLst/>
              <a:gdLst>
                <a:gd name="T0" fmla="*/ 408 w 1496"/>
                <a:gd name="T1" fmla="*/ 16 h 1464"/>
                <a:gd name="T2" fmla="*/ 72 w 1496"/>
                <a:gd name="T3" fmla="*/ 304 h 1464"/>
                <a:gd name="T4" fmla="*/ 72 w 1496"/>
                <a:gd name="T5" fmla="*/ 976 h 1464"/>
                <a:gd name="T6" fmla="*/ 504 w 1496"/>
                <a:gd name="T7" fmla="*/ 1360 h 1464"/>
                <a:gd name="T8" fmla="*/ 1128 w 1496"/>
                <a:gd name="T9" fmla="*/ 1408 h 1464"/>
                <a:gd name="T10" fmla="*/ 1464 w 1496"/>
                <a:gd name="T11" fmla="*/ 1024 h 1464"/>
                <a:gd name="T12" fmla="*/ 1320 w 1496"/>
                <a:gd name="T13" fmla="*/ 208 h 1464"/>
                <a:gd name="T14" fmla="*/ 408 w 1496"/>
                <a:gd name="T15" fmla="*/ 16 h 14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96" h="1464">
                  <a:moveTo>
                    <a:pt x="408" y="16"/>
                  </a:moveTo>
                  <a:cubicBezTo>
                    <a:pt x="200" y="32"/>
                    <a:pt x="128" y="144"/>
                    <a:pt x="72" y="304"/>
                  </a:cubicBezTo>
                  <a:cubicBezTo>
                    <a:pt x="16" y="464"/>
                    <a:pt x="0" y="800"/>
                    <a:pt x="72" y="976"/>
                  </a:cubicBezTo>
                  <a:cubicBezTo>
                    <a:pt x="144" y="1152"/>
                    <a:pt x="328" y="1288"/>
                    <a:pt x="504" y="1360"/>
                  </a:cubicBezTo>
                  <a:cubicBezTo>
                    <a:pt x="680" y="1432"/>
                    <a:pt x="968" y="1464"/>
                    <a:pt x="1128" y="1408"/>
                  </a:cubicBezTo>
                  <a:cubicBezTo>
                    <a:pt x="1288" y="1352"/>
                    <a:pt x="1432" y="1224"/>
                    <a:pt x="1464" y="1024"/>
                  </a:cubicBezTo>
                  <a:cubicBezTo>
                    <a:pt x="1496" y="824"/>
                    <a:pt x="1496" y="376"/>
                    <a:pt x="1320" y="208"/>
                  </a:cubicBezTo>
                  <a:cubicBezTo>
                    <a:pt x="1144" y="40"/>
                    <a:pt x="616" y="0"/>
                    <a:pt x="408" y="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hidden">
            <a:xfrm rot="1159149">
              <a:off x="1296" y="2152"/>
              <a:ext cx="1126" cy="730"/>
            </a:xfrm>
            <a:custGeom>
              <a:avLst/>
              <a:gdLst>
                <a:gd name="T0" fmla="*/ 940 w 1126"/>
                <a:gd name="T1" fmla="*/ 196 h 730"/>
                <a:gd name="T2" fmla="*/ 576 w 1126"/>
                <a:gd name="T3" fmla="*/ 20 h 730"/>
                <a:gd name="T4" fmla="*/ 192 w 1126"/>
                <a:gd name="T5" fmla="*/ 76 h 730"/>
                <a:gd name="T6" fmla="*/ 24 w 1126"/>
                <a:gd name="T7" fmla="*/ 372 h 730"/>
                <a:gd name="T8" fmla="*/ 520 w 1126"/>
                <a:gd name="T9" fmla="*/ 670 h 730"/>
                <a:gd name="T10" fmla="*/ 1048 w 1126"/>
                <a:gd name="T11" fmla="*/ 568 h 730"/>
                <a:gd name="T12" fmla="*/ 940 w 1126"/>
                <a:gd name="T13" fmla="*/ 196 h 7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26" h="730">
                  <a:moveTo>
                    <a:pt x="940" y="196"/>
                  </a:moveTo>
                  <a:cubicBezTo>
                    <a:pt x="700" y="100"/>
                    <a:pt x="701" y="40"/>
                    <a:pt x="576" y="20"/>
                  </a:cubicBezTo>
                  <a:cubicBezTo>
                    <a:pt x="451" y="0"/>
                    <a:pt x="284" y="17"/>
                    <a:pt x="192" y="76"/>
                  </a:cubicBezTo>
                  <a:cubicBezTo>
                    <a:pt x="100" y="135"/>
                    <a:pt x="56" y="132"/>
                    <a:pt x="24" y="372"/>
                  </a:cubicBezTo>
                  <a:cubicBezTo>
                    <a:pt x="0" y="730"/>
                    <a:pt x="350" y="637"/>
                    <a:pt x="520" y="670"/>
                  </a:cubicBezTo>
                  <a:cubicBezTo>
                    <a:pt x="690" y="703"/>
                    <a:pt x="978" y="647"/>
                    <a:pt x="1048" y="568"/>
                  </a:cubicBezTo>
                  <a:cubicBezTo>
                    <a:pt x="1118" y="489"/>
                    <a:pt x="1126" y="280"/>
                    <a:pt x="940" y="19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3112" y="-8"/>
              <a:ext cx="2648" cy="3394"/>
            </a:xfrm>
            <a:custGeom>
              <a:avLst/>
              <a:gdLst>
                <a:gd name="T0" fmla="*/ 1496 w 2648"/>
                <a:gd name="T1" fmla="*/ 0 h 3394"/>
                <a:gd name="T2" fmla="*/ 1640 w 2648"/>
                <a:gd name="T3" fmla="*/ 384 h 3394"/>
                <a:gd name="T4" fmla="*/ 1400 w 2648"/>
                <a:gd name="T5" fmla="*/ 864 h 3394"/>
                <a:gd name="T6" fmla="*/ 536 w 2648"/>
                <a:gd name="T7" fmla="*/ 1200 h 3394"/>
                <a:gd name="T8" fmla="*/ 56 w 2648"/>
                <a:gd name="T9" fmla="*/ 1584 h 3394"/>
                <a:gd name="T10" fmla="*/ 200 w 2648"/>
                <a:gd name="T11" fmla="*/ 1872 h 3394"/>
                <a:gd name="T12" fmla="*/ 1064 w 2648"/>
                <a:gd name="T13" fmla="*/ 2016 h 3394"/>
                <a:gd name="T14" fmla="*/ 1592 w 2648"/>
                <a:gd name="T15" fmla="*/ 2304 h 3394"/>
                <a:gd name="T16" fmla="*/ 1562 w 2648"/>
                <a:gd name="T17" fmla="*/ 2940 h 3394"/>
                <a:gd name="T18" fmla="*/ 2120 w 2648"/>
                <a:gd name="T19" fmla="*/ 3384 h 3394"/>
                <a:gd name="T20" fmla="*/ 2648 w 2648"/>
                <a:gd name="T21" fmla="*/ 2880 h 33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48" h="3394">
                  <a:moveTo>
                    <a:pt x="1496" y="0"/>
                  </a:moveTo>
                  <a:cubicBezTo>
                    <a:pt x="1520" y="64"/>
                    <a:pt x="1656" y="240"/>
                    <a:pt x="1640" y="384"/>
                  </a:cubicBezTo>
                  <a:cubicBezTo>
                    <a:pt x="1624" y="528"/>
                    <a:pt x="1584" y="728"/>
                    <a:pt x="1400" y="864"/>
                  </a:cubicBezTo>
                  <a:cubicBezTo>
                    <a:pt x="1216" y="1000"/>
                    <a:pt x="760" y="1080"/>
                    <a:pt x="536" y="1200"/>
                  </a:cubicBezTo>
                  <a:cubicBezTo>
                    <a:pt x="312" y="1320"/>
                    <a:pt x="112" y="1472"/>
                    <a:pt x="56" y="1584"/>
                  </a:cubicBezTo>
                  <a:cubicBezTo>
                    <a:pt x="0" y="1696"/>
                    <a:pt x="32" y="1800"/>
                    <a:pt x="200" y="1872"/>
                  </a:cubicBezTo>
                  <a:cubicBezTo>
                    <a:pt x="368" y="1944"/>
                    <a:pt x="832" y="1944"/>
                    <a:pt x="1064" y="2016"/>
                  </a:cubicBezTo>
                  <a:cubicBezTo>
                    <a:pt x="1296" y="2088"/>
                    <a:pt x="1509" y="2150"/>
                    <a:pt x="1592" y="2304"/>
                  </a:cubicBezTo>
                  <a:cubicBezTo>
                    <a:pt x="1675" y="2458"/>
                    <a:pt x="1474" y="2760"/>
                    <a:pt x="1562" y="2940"/>
                  </a:cubicBezTo>
                  <a:cubicBezTo>
                    <a:pt x="1650" y="3120"/>
                    <a:pt x="1939" y="3394"/>
                    <a:pt x="2120" y="3384"/>
                  </a:cubicBezTo>
                  <a:cubicBezTo>
                    <a:pt x="2301" y="3374"/>
                    <a:pt x="2538" y="2985"/>
                    <a:pt x="2648" y="288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hidden">
            <a:xfrm>
              <a:off x="3504" y="-8"/>
              <a:ext cx="2256" cy="3160"/>
            </a:xfrm>
            <a:custGeom>
              <a:avLst/>
              <a:gdLst>
                <a:gd name="T0" fmla="*/ 1488 w 2256"/>
                <a:gd name="T1" fmla="*/ 0 h 3160"/>
                <a:gd name="T2" fmla="*/ 1488 w 2256"/>
                <a:gd name="T3" fmla="*/ 528 h 3160"/>
                <a:gd name="T4" fmla="*/ 1104 w 2256"/>
                <a:gd name="T5" fmla="*/ 1008 h 3160"/>
                <a:gd name="T6" fmla="*/ 144 w 2256"/>
                <a:gd name="T7" fmla="*/ 1488 h 3160"/>
                <a:gd name="T8" fmla="*/ 240 w 2256"/>
                <a:gd name="T9" fmla="*/ 1776 h 3160"/>
                <a:gd name="T10" fmla="*/ 1056 w 2256"/>
                <a:gd name="T11" fmla="*/ 1872 h 3160"/>
                <a:gd name="T12" fmla="*/ 1536 w 2256"/>
                <a:gd name="T13" fmla="*/ 2064 h 3160"/>
                <a:gd name="T14" fmla="*/ 1536 w 2256"/>
                <a:gd name="T15" fmla="*/ 2448 h 3160"/>
                <a:gd name="T16" fmla="*/ 1344 w 2256"/>
                <a:gd name="T17" fmla="*/ 2784 h 3160"/>
                <a:gd name="T18" fmla="*/ 1632 w 2256"/>
                <a:gd name="T19" fmla="*/ 3120 h 3160"/>
                <a:gd name="T20" fmla="*/ 1968 w 2256"/>
                <a:gd name="T21" fmla="*/ 3024 h 3160"/>
                <a:gd name="T22" fmla="*/ 2208 w 2256"/>
                <a:gd name="T23" fmla="*/ 2496 h 3160"/>
                <a:gd name="T24" fmla="*/ 2112 w 2256"/>
                <a:gd name="T25" fmla="*/ 1968 h 3160"/>
                <a:gd name="T26" fmla="*/ 1776 w 2256"/>
                <a:gd name="T27" fmla="*/ 1584 h 3160"/>
                <a:gd name="T28" fmla="*/ 1824 w 2256"/>
                <a:gd name="T29" fmla="*/ 1152 h 3160"/>
                <a:gd name="T30" fmla="*/ 2256 w 2256"/>
                <a:gd name="T31" fmla="*/ 672 h 316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56" h="3160">
                  <a:moveTo>
                    <a:pt x="1488" y="0"/>
                  </a:moveTo>
                  <a:cubicBezTo>
                    <a:pt x="1488" y="88"/>
                    <a:pt x="1552" y="360"/>
                    <a:pt x="1488" y="528"/>
                  </a:cubicBezTo>
                  <a:cubicBezTo>
                    <a:pt x="1424" y="696"/>
                    <a:pt x="1328" y="848"/>
                    <a:pt x="1104" y="1008"/>
                  </a:cubicBezTo>
                  <a:cubicBezTo>
                    <a:pt x="880" y="1168"/>
                    <a:pt x="288" y="1360"/>
                    <a:pt x="144" y="1488"/>
                  </a:cubicBezTo>
                  <a:cubicBezTo>
                    <a:pt x="0" y="1616"/>
                    <a:pt x="88" y="1712"/>
                    <a:pt x="240" y="1776"/>
                  </a:cubicBezTo>
                  <a:cubicBezTo>
                    <a:pt x="392" y="1840"/>
                    <a:pt x="840" y="1824"/>
                    <a:pt x="1056" y="1872"/>
                  </a:cubicBezTo>
                  <a:cubicBezTo>
                    <a:pt x="1272" y="1920"/>
                    <a:pt x="1456" y="1968"/>
                    <a:pt x="1536" y="2064"/>
                  </a:cubicBezTo>
                  <a:cubicBezTo>
                    <a:pt x="1616" y="2160"/>
                    <a:pt x="1568" y="2328"/>
                    <a:pt x="1536" y="2448"/>
                  </a:cubicBezTo>
                  <a:cubicBezTo>
                    <a:pt x="1504" y="2568"/>
                    <a:pt x="1328" y="2672"/>
                    <a:pt x="1344" y="2784"/>
                  </a:cubicBezTo>
                  <a:cubicBezTo>
                    <a:pt x="1360" y="2896"/>
                    <a:pt x="1528" y="3080"/>
                    <a:pt x="1632" y="3120"/>
                  </a:cubicBezTo>
                  <a:cubicBezTo>
                    <a:pt x="1736" y="3160"/>
                    <a:pt x="1872" y="3128"/>
                    <a:pt x="1968" y="3024"/>
                  </a:cubicBezTo>
                  <a:cubicBezTo>
                    <a:pt x="2064" y="2920"/>
                    <a:pt x="2184" y="2672"/>
                    <a:pt x="2208" y="2496"/>
                  </a:cubicBezTo>
                  <a:cubicBezTo>
                    <a:pt x="2232" y="2320"/>
                    <a:pt x="2184" y="2120"/>
                    <a:pt x="2112" y="1968"/>
                  </a:cubicBezTo>
                  <a:cubicBezTo>
                    <a:pt x="2040" y="1816"/>
                    <a:pt x="1824" y="1720"/>
                    <a:pt x="1776" y="1584"/>
                  </a:cubicBezTo>
                  <a:cubicBezTo>
                    <a:pt x="1728" y="1448"/>
                    <a:pt x="1744" y="1304"/>
                    <a:pt x="1824" y="1152"/>
                  </a:cubicBezTo>
                  <a:cubicBezTo>
                    <a:pt x="1904" y="1000"/>
                    <a:pt x="2166" y="772"/>
                    <a:pt x="2256" y="672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hidden">
            <a:xfrm>
              <a:off x="4008" y="1080"/>
              <a:ext cx="1048" cy="696"/>
            </a:xfrm>
            <a:custGeom>
              <a:avLst/>
              <a:gdLst>
                <a:gd name="T0" fmla="*/ 984 w 1048"/>
                <a:gd name="T1" fmla="*/ 256 h 696"/>
                <a:gd name="T2" fmla="*/ 840 w 1048"/>
                <a:gd name="T3" fmla="*/ 16 h 696"/>
                <a:gd name="T4" fmla="*/ 552 w 1048"/>
                <a:gd name="T5" fmla="*/ 160 h 696"/>
                <a:gd name="T6" fmla="*/ 320 w 1048"/>
                <a:gd name="T7" fmla="*/ 304 h 696"/>
                <a:gd name="T8" fmla="*/ 600 w 1048"/>
                <a:gd name="T9" fmla="*/ 592 h 696"/>
                <a:gd name="T10" fmla="*/ 984 w 1048"/>
                <a:gd name="T11" fmla="*/ 640 h 696"/>
                <a:gd name="T12" fmla="*/ 984 w 1048"/>
                <a:gd name="T13" fmla="*/ 256 h 6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8" h="696">
                  <a:moveTo>
                    <a:pt x="984" y="256"/>
                  </a:moveTo>
                  <a:cubicBezTo>
                    <a:pt x="960" y="152"/>
                    <a:pt x="992" y="32"/>
                    <a:pt x="840" y="16"/>
                  </a:cubicBezTo>
                  <a:cubicBezTo>
                    <a:pt x="736" y="0"/>
                    <a:pt x="624" y="104"/>
                    <a:pt x="552" y="160"/>
                  </a:cubicBezTo>
                  <a:cubicBezTo>
                    <a:pt x="465" y="208"/>
                    <a:pt x="480" y="240"/>
                    <a:pt x="320" y="304"/>
                  </a:cubicBezTo>
                  <a:cubicBezTo>
                    <a:pt x="168" y="368"/>
                    <a:pt x="0" y="512"/>
                    <a:pt x="600" y="592"/>
                  </a:cubicBezTo>
                  <a:cubicBezTo>
                    <a:pt x="696" y="640"/>
                    <a:pt x="920" y="696"/>
                    <a:pt x="984" y="640"/>
                  </a:cubicBezTo>
                  <a:cubicBezTo>
                    <a:pt x="1048" y="584"/>
                    <a:pt x="984" y="336"/>
                    <a:pt x="984" y="25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hidden">
            <a:xfrm>
              <a:off x="5117" y="-8"/>
              <a:ext cx="547" cy="696"/>
            </a:xfrm>
            <a:custGeom>
              <a:avLst/>
              <a:gdLst>
                <a:gd name="T0" fmla="*/ 19 w 547"/>
                <a:gd name="T1" fmla="*/ 0 h 696"/>
                <a:gd name="T2" fmla="*/ 19 w 547"/>
                <a:gd name="T3" fmla="*/ 528 h 696"/>
                <a:gd name="T4" fmla="*/ 131 w 547"/>
                <a:gd name="T5" fmla="*/ 680 h 696"/>
                <a:gd name="T6" fmla="*/ 355 w 547"/>
                <a:gd name="T7" fmla="*/ 624 h 696"/>
                <a:gd name="T8" fmla="*/ 499 w 547"/>
                <a:gd name="T9" fmla="*/ 384 h 696"/>
                <a:gd name="T10" fmla="*/ 547 w 547"/>
                <a:gd name="T11" fmla="*/ 0 h 6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7" h="696">
                  <a:moveTo>
                    <a:pt x="19" y="0"/>
                  </a:moveTo>
                  <a:cubicBezTo>
                    <a:pt x="19" y="88"/>
                    <a:pt x="0" y="415"/>
                    <a:pt x="19" y="528"/>
                  </a:cubicBezTo>
                  <a:cubicBezTo>
                    <a:pt x="38" y="641"/>
                    <a:pt x="75" y="664"/>
                    <a:pt x="131" y="680"/>
                  </a:cubicBezTo>
                  <a:cubicBezTo>
                    <a:pt x="187" y="696"/>
                    <a:pt x="294" y="673"/>
                    <a:pt x="355" y="624"/>
                  </a:cubicBezTo>
                  <a:cubicBezTo>
                    <a:pt x="416" y="575"/>
                    <a:pt x="467" y="488"/>
                    <a:pt x="499" y="384"/>
                  </a:cubicBezTo>
                  <a:cubicBezTo>
                    <a:pt x="531" y="280"/>
                    <a:pt x="537" y="80"/>
                    <a:pt x="547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hidden">
            <a:xfrm>
              <a:off x="0" y="2024"/>
              <a:ext cx="1984" cy="2296"/>
            </a:xfrm>
            <a:custGeom>
              <a:avLst/>
              <a:gdLst>
                <a:gd name="T0" fmla="*/ 0 w 1984"/>
                <a:gd name="T1" fmla="*/ 32 h 2296"/>
                <a:gd name="T2" fmla="*/ 336 w 1984"/>
                <a:gd name="T3" fmla="*/ 32 h 2296"/>
                <a:gd name="T4" fmla="*/ 592 w 1984"/>
                <a:gd name="T5" fmla="*/ 224 h 2296"/>
                <a:gd name="T6" fmla="*/ 696 w 1984"/>
                <a:gd name="T7" fmla="*/ 664 h 2296"/>
                <a:gd name="T8" fmla="*/ 664 w 1984"/>
                <a:gd name="T9" fmla="*/ 1224 h 2296"/>
                <a:gd name="T10" fmla="*/ 816 w 1984"/>
                <a:gd name="T11" fmla="*/ 1784 h 2296"/>
                <a:gd name="T12" fmla="*/ 1128 w 1984"/>
                <a:gd name="T13" fmla="*/ 2128 h 2296"/>
                <a:gd name="T14" fmla="*/ 1984 w 1984"/>
                <a:gd name="T15" fmla="*/ 2296 h 22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84" h="2296">
                  <a:moveTo>
                    <a:pt x="0" y="32"/>
                  </a:moveTo>
                  <a:cubicBezTo>
                    <a:pt x="56" y="32"/>
                    <a:pt x="237" y="0"/>
                    <a:pt x="336" y="32"/>
                  </a:cubicBezTo>
                  <a:cubicBezTo>
                    <a:pt x="435" y="64"/>
                    <a:pt x="532" y="119"/>
                    <a:pt x="592" y="224"/>
                  </a:cubicBezTo>
                  <a:cubicBezTo>
                    <a:pt x="652" y="329"/>
                    <a:pt x="684" y="497"/>
                    <a:pt x="696" y="664"/>
                  </a:cubicBezTo>
                  <a:cubicBezTo>
                    <a:pt x="708" y="831"/>
                    <a:pt x="644" y="1037"/>
                    <a:pt x="664" y="1224"/>
                  </a:cubicBezTo>
                  <a:cubicBezTo>
                    <a:pt x="684" y="1411"/>
                    <a:pt x="739" y="1633"/>
                    <a:pt x="816" y="1784"/>
                  </a:cubicBezTo>
                  <a:cubicBezTo>
                    <a:pt x="893" y="1935"/>
                    <a:pt x="933" y="2043"/>
                    <a:pt x="1128" y="2128"/>
                  </a:cubicBezTo>
                  <a:cubicBezTo>
                    <a:pt x="1323" y="2213"/>
                    <a:pt x="1806" y="2261"/>
                    <a:pt x="1984" y="2296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hidden">
            <a:xfrm>
              <a:off x="0" y="2400"/>
              <a:ext cx="816" cy="1912"/>
            </a:xfrm>
            <a:custGeom>
              <a:avLst/>
              <a:gdLst>
                <a:gd name="T0" fmla="*/ 0 w 816"/>
                <a:gd name="T1" fmla="*/ 280 h 1912"/>
                <a:gd name="T2" fmla="*/ 384 w 816"/>
                <a:gd name="T3" fmla="*/ 280 h 1912"/>
                <a:gd name="T4" fmla="*/ 368 w 816"/>
                <a:gd name="T5" fmla="*/ 896 h 1912"/>
                <a:gd name="T6" fmla="*/ 528 w 816"/>
                <a:gd name="T7" fmla="*/ 1528 h 1912"/>
                <a:gd name="T8" fmla="*/ 816 w 816"/>
                <a:gd name="T9" fmla="*/ 1912 h 19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6" h="1912">
                  <a:moveTo>
                    <a:pt x="0" y="280"/>
                  </a:moveTo>
                  <a:cubicBezTo>
                    <a:pt x="144" y="0"/>
                    <a:pt x="323" y="177"/>
                    <a:pt x="384" y="280"/>
                  </a:cubicBezTo>
                  <a:cubicBezTo>
                    <a:pt x="488" y="440"/>
                    <a:pt x="344" y="688"/>
                    <a:pt x="368" y="896"/>
                  </a:cubicBezTo>
                  <a:cubicBezTo>
                    <a:pt x="392" y="1104"/>
                    <a:pt x="453" y="1359"/>
                    <a:pt x="528" y="1528"/>
                  </a:cubicBezTo>
                  <a:cubicBezTo>
                    <a:pt x="603" y="1697"/>
                    <a:pt x="756" y="1832"/>
                    <a:pt x="816" y="1912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hidden">
            <a:xfrm>
              <a:off x="2688" y="3228"/>
              <a:ext cx="3080" cy="1084"/>
            </a:xfrm>
            <a:custGeom>
              <a:avLst/>
              <a:gdLst>
                <a:gd name="T0" fmla="*/ 0 w 3080"/>
                <a:gd name="T1" fmla="*/ 1084 h 1084"/>
                <a:gd name="T2" fmla="*/ 424 w 3080"/>
                <a:gd name="T3" fmla="*/ 932 h 1084"/>
                <a:gd name="T4" fmla="*/ 640 w 3080"/>
                <a:gd name="T5" fmla="*/ 292 h 1084"/>
                <a:gd name="T6" fmla="*/ 1032 w 3080"/>
                <a:gd name="T7" fmla="*/ 20 h 1084"/>
                <a:gd name="T8" fmla="*/ 1536 w 3080"/>
                <a:gd name="T9" fmla="*/ 172 h 1084"/>
                <a:gd name="T10" fmla="*/ 2064 w 3080"/>
                <a:gd name="T11" fmla="*/ 604 h 1084"/>
                <a:gd name="T12" fmla="*/ 2400 w 3080"/>
                <a:gd name="T13" fmla="*/ 940 h 1084"/>
                <a:gd name="T14" fmla="*/ 3080 w 3080"/>
                <a:gd name="T15" fmla="*/ 1084 h 10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80" h="1084">
                  <a:moveTo>
                    <a:pt x="0" y="1084"/>
                  </a:moveTo>
                  <a:cubicBezTo>
                    <a:pt x="71" y="1059"/>
                    <a:pt x="317" y="1064"/>
                    <a:pt x="424" y="932"/>
                  </a:cubicBezTo>
                  <a:cubicBezTo>
                    <a:pt x="531" y="800"/>
                    <a:pt x="539" y="444"/>
                    <a:pt x="640" y="292"/>
                  </a:cubicBezTo>
                  <a:cubicBezTo>
                    <a:pt x="741" y="140"/>
                    <a:pt x="883" y="40"/>
                    <a:pt x="1032" y="20"/>
                  </a:cubicBezTo>
                  <a:cubicBezTo>
                    <a:pt x="1181" y="0"/>
                    <a:pt x="1364" y="75"/>
                    <a:pt x="1536" y="172"/>
                  </a:cubicBezTo>
                  <a:cubicBezTo>
                    <a:pt x="1708" y="269"/>
                    <a:pt x="1920" y="476"/>
                    <a:pt x="2064" y="604"/>
                  </a:cubicBezTo>
                  <a:cubicBezTo>
                    <a:pt x="2208" y="732"/>
                    <a:pt x="2231" y="860"/>
                    <a:pt x="2400" y="940"/>
                  </a:cubicBezTo>
                  <a:cubicBezTo>
                    <a:pt x="2569" y="1020"/>
                    <a:pt x="2939" y="1054"/>
                    <a:pt x="3080" y="1084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" name="Picture 50" descr="Topbanx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33CC99"/>
                </a:clrFrom>
                <a:clrTo>
                  <a:srgbClr val="33CC9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929" t="5319" b="4256"/>
            <a:stretch>
              <a:fillRect/>
            </a:stretch>
          </p:blipFill>
          <p:spPr bwMode="auto">
            <a:xfrm>
              <a:off x="0" y="0"/>
              <a:ext cx="325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52"/>
            <p:cNvSpPr>
              <a:spLocks noChangeArrowheads="1"/>
            </p:cNvSpPr>
            <p:nvPr/>
          </p:nvSpPr>
          <p:spPr bwMode="ltGray">
            <a:xfrm>
              <a:off x="240" y="2112"/>
              <a:ext cx="2688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Line 56"/>
          <p:cNvSpPr>
            <a:spLocks noChangeShapeType="1"/>
          </p:cNvSpPr>
          <p:nvPr/>
        </p:nvSpPr>
        <p:spPr bwMode="ltGray">
          <a:xfrm>
            <a:off x="685800" y="34290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" name="Group 62"/>
          <p:cNvGrpSpPr>
            <a:grpSpLocks/>
          </p:cNvGrpSpPr>
          <p:nvPr/>
        </p:nvGrpSpPr>
        <p:grpSpPr bwMode="auto">
          <a:xfrm>
            <a:off x="762000" y="3352800"/>
            <a:ext cx="457200" cy="457200"/>
            <a:chOff x="480" y="2112"/>
            <a:chExt cx="288" cy="288"/>
          </a:xfrm>
        </p:grpSpPr>
        <p:sp>
          <p:nvSpPr>
            <p:cNvPr id="28" name="Line 57"/>
            <p:cNvSpPr>
              <a:spLocks noChangeShapeType="1"/>
            </p:cNvSpPr>
            <p:nvPr/>
          </p:nvSpPr>
          <p:spPr bwMode="ltGray">
            <a:xfrm>
              <a:off x="528" y="2160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58"/>
            <p:cNvSpPr>
              <a:spLocks noChangeArrowheads="1"/>
            </p:cNvSpPr>
            <p:nvPr/>
          </p:nvSpPr>
          <p:spPr bwMode="ltGray">
            <a:xfrm>
              <a:off x="480" y="2112"/>
              <a:ext cx="117" cy="1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83" name="Rectangle 6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3600"/>
            <a:ext cx="77724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84" name="Rectangle 6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65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420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6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420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6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3420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164C3-1D0C-E048-A5A4-CF749A2CC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36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1370F-5193-2245-926B-F70B4ECFF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EEB26-B754-E44E-8B7D-C9F79C4750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0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4F638-0E88-744F-9427-31C5DF73A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03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D5016-1853-2745-B607-11A1C5159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86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8C934-DE6C-F949-BF06-AF48D7166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30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C2FC1-97D9-8343-9E19-D1E5611F6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10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D8377-A216-9E4B-B6BF-00FCAE9C74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EA4AD-9CCD-6A4B-8762-1EFC65CFA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59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7B9A6-9AF6-2D48-B17D-1467341C8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55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7E19F-9B0E-0D4C-8337-E4E3224D6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40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0153A-B741-0A49-8B8C-C616A49E74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78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B07F4-64C0-3346-9529-5FD1F89D4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9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262DE-4397-394F-BFEA-3CCD37B2F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11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39A2A-F167-4349-85E9-58C400D99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63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40A08-040B-E04D-B405-51C26BFDA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12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C14B8-F681-3E4D-ADD9-18B6ED3D4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15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13FE9-7A31-164B-B457-82ECF7A91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54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D4CB6-6CF7-674B-B977-9E4C251BD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69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166D1AE1-3F9A-CF40-BF59-09D53FAA5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414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BONES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466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466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5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C6EB7-380F-8A4E-A776-100D1D24D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77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BBCF0-59C8-3A4D-8204-E43BAC1B9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0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B6D4B-2BF8-DB45-9A3A-A943EDC82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3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754F8-4849-7344-A07D-1F09285E9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91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1BF1C-C746-D74B-8AC3-DD2778FA0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944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A7248-3F54-3E44-A038-E45858C93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95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BC841-04F8-7C4C-8EA0-56BBFCA24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67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C4FDE-333A-0B4D-B36F-00ACF3DEF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23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27389-B749-4346-A2C6-33E40006F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20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53B8D-6873-E740-8762-52B27B508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14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9D0C8-B9FA-9849-A596-0DB7C86DB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518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34815-0DEF-1D44-A1DA-5526CC9D5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749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A227D-07EF-224A-941F-87FE1212A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54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E092D-00A8-924A-BC6C-F520AF8A9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8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82991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0411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28397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96318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71913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51652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06799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96089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43319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25244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D4186-FD27-7844-9BFF-B8B4052472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06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35900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2C0EA-1445-B341-A63F-7335AD2A7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65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176CF-27AE-564C-B757-A2C3E8B53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7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E4A9-3942-114F-9AFA-7BAE76FD5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6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95034-7FB8-7449-81A4-B2395A871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56"/>
          <p:cNvGrpSpPr>
            <a:grpSpLocks/>
          </p:cNvGrpSpPr>
          <p:nvPr/>
        </p:nvGrpSpPr>
        <p:grpSpPr bwMode="auto">
          <a:xfrm>
            <a:off x="0" y="-12700"/>
            <a:ext cx="9156700" cy="6870700"/>
            <a:chOff x="0" y="-8"/>
            <a:chExt cx="5768" cy="4328"/>
          </a:xfrm>
        </p:grpSpPr>
        <p:sp>
          <p:nvSpPr>
            <p:cNvPr id="1032" name="Rectangle 54"/>
            <p:cNvSpPr>
              <a:spLocks noChangeArrowheads="1"/>
            </p:cNvSpPr>
            <p:nvPr/>
          </p:nvSpPr>
          <p:spPr bwMode="auto">
            <a:xfrm>
              <a:off x="0" y="624"/>
              <a:ext cx="5760" cy="3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" name="Rectangle 50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" name="Freeform 3"/>
            <p:cNvSpPr>
              <a:spLocks/>
            </p:cNvSpPr>
            <p:nvPr/>
          </p:nvSpPr>
          <p:spPr bwMode="hidden">
            <a:xfrm>
              <a:off x="0" y="-8"/>
              <a:ext cx="3640" cy="1434"/>
            </a:xfrm>
            <a:custGeom>
              <a:avLst/>
              <a:gdLst>
                <a:gd name="T0" fmla="*/ 0 w 3640"/>
                <a:gd name="T1" fmla="*/ 1152 h 1434"/>
                <a:gd name="T2" fmla="*/ 672 w 3640"/>
                <a:gd name="T3" fmla="*/ 1392 h 1434"/>
                <a:gd name="T4" fmla="*/ 912 w 3640"/>
                <a:gd name="T5" fmla="*/ 1152 h 1434"/>
                <a:gd name="T6" fmla="*/ 864 w 3640"/>
                <a:gd name="T7" fmla="*/ 816 h 1434"/>
                <a:gd name="T8" fmla="*/ 1170 w 3640"/>
                <a:gd name="T9" fmla="*/ 588 h 1434"/>
                <a:gd name="T10" fmla="*/ 1692 w 3640"/>
                <a:gd name="T11" fmla="*/ 546 h 1434"/>
                <a:gd name="T12" fmla="*/ 2112 w 3640"/>
                <a:gd name="T13" fmla="*/ 576 h 1434"/>
                <a:gd name="T14" fmla="*/ 2208 w 3640"/>
                <a:gd name="T15" fmla="*/ 384 h 1434"/>
                <a:gd name="T16" fmla="*/ 2184 w 3640"/>
                <a:gd name="T17" fmla="*/ 138 h 1434"/>
                <a:gd name="T18" fmla="*/ 2640 w 3640"/>
                <a:gd name="T19" fmla="*/ 144 h 1434"/>
                <a:gd name="T20" fmla="*/ 3024 w 3640"/>
                <a:gd name="T21" fmla="*/ 432 h 1434"/>
                <a:gd name="T22" fmla="*/ 3552 w 3640"/>
                <a:gd name="T23" fmla="*/ 192 h 1434"/>
                <a:gd name="T24" fmla="*/ 3552 w 3640"/>
                <a:gd name="T25" fmla="*/ 0 h 14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0" h="1434">
                  <a:moveTo>
                    <a:pt x="0" y="1152"/>
                  </a:moveTo>
                  <a:cubicBezTo>
                    <a:pt x="112" y="1192"/>
                    <a:pt x="204" y="1434"/>
                    <a:pt x="672" y="1392"/>
                  </a:cubicBezTo>
                  <a:cubicBezTo>
                    <a:pt x="824" y="1392"/>
                    <a:pt x="880" y="1248"/>
                    <a:pt x="912" y="1152"/>
                  </a:cubicBezTo>
                  <a:cubicBezTo>
                    <a:pt x="944" y="1056"/>
                    <a:pt x="821" y="910"/>
                    <a:pt x="864" y="816"/>
                  </a:cubicBezTo>
                  <a:cubicBezTo>
                    <a:pt x="864" y="552"/>
                    <a:pt x="1044" y="582"/>
                    <a:pt x="1170" y="588"/>
                  </a:cubicBezTo>
                  <a:cubicBezTo>
                    <a:pt x="1386" y="666"/>
                    <a:pt x="1535" y="548"/>
                    <a:pt x="1692" y="546"/>
                  </a:cubicBezTo>
                  <a:cubicBezTo>
                    <a:pt x="1849" y="544"/>
                    <a:pt x="1944" y="648"/>
                    <a:pt x="2112" y="576"/>
                  </a:cubicBezTo>
                  <a:cubicBezTo>
                    <a:pt x="2250" y="510"/>
                    <a:pt x="2200" y="448"/>
                    <a:pt x="2208" y="384"/>
                  </a:cubicBezTo>
                  <a:cubicBezTo>
                    <a:pt x="2220" y="311"/>
                    <a:pt x="2040" y="198"/>
                    <a:pt x="2184" y="138"/>
                  </a:cubicBezTo>
                  <a:cubicBezTo>
                    <a:pt x="2346" y="60"/>
                    <a:pt x="2500" y="95"/>
                    <a:pt x="2640" y="144"/>
                  </a:cubicBezTo>
                  <a:cubicBezTo>
                    <a:pt x="2780" y="193"/>
                    <a:pt x="2872" y="424"/>
                    <a:pt x="3024" y="432"/>
                  </a:cubicBezTo>
                  <a:cubicBezTo>
                    <a:pt x="3176" y="440"/>
                    <a:pt x="3464" y="264"/>
                    <a:pt x="3552" y="192"/>
                  </a:cubicBezTo>
                  <a:cubicBezTo>
                    <a:pt x="3640" y="120"/>
                    <a:pt x="3552" y="40"/>
                    <a:pt x="355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Freeform 4"/>
            <p:cNvSpPr>
              <a:spLocks/>
            </p:cNvSpPr>
            <p:nvPr/>
          </p:nvSpPr>
          <p:spPr bwMode="hidden">
            <a:xfrm>
              <a:off x="0" y="-8"/>
              <a:ext cx="1996" cy="1240"/>
            </a:xfrm>
            <a:custGeom>
              <a:avLst/>
              <a:gdLst>
                <a:gd name="T0" fmla="*/ 0 w 1996"/>
                <a:gd name="T1" fmla="*/ 960 h 1240"/>
                <a:gd name="T2" fmla="*/ 336 w 1996"/>
                <a:gd name="T3" fmla="*/ 1200 h 1240"/>
                <a:gd name="T4" fmla="*/ 576 w 1996"/>
                <a:gd name="T5" fmla="*/ 1200 h 1240"/>
                <a:gd name="T6" fmla="*/ 696 w 1996"/>
                <a:gd name="T7" fmla="*/ 972 h 1240"/>
                <a:gd name="T8" fmla="*/ 636 w 1996"/>
                <a:gd name="T9" fmla="*/ 462 h 1240"/>
                <a:gd name="T10" fmla="*/ 816 w 1996"/>
                <a:gd name="T11" fmla="*/ 276 h 1240"/>
                <a:gd name="T12" fmla="*/ 1392 w 1996"/>
                <a:gd name="T13" fmla="*/ 432 h 1240"/>
                <a:gd name="T14" fmla="*/ 1740 w 1996"/>
                <a:gd name="T15" fmla="*/ 390 h 1240"/>
                <a:gd name="T16" fmla="*/ 1974 w 1996"/>
                <a:gd name="T17" fmla="*/ 348 h 1240"/>
                <a:gd name="T18" fmla="*/ 1872 w 1996"/>
                <a:gd name="T19" fmla="*/ 0 h 1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96" h="1240">
                  <a:moveTo>
                    <a:pt x="0" y="960"/>
                  </a:moveTo>
                  <a:cubicBezTo>
                    <a:pt x="56" y="1000"/>
                    <a:pt x="240" y="1160"/>
                    <a:pt x="336" y="1200"/>
                  </a:cubicBezTo>
                  <a:cubicBezTo>
                    <a:pt x="432" y="1240"/>
                    <a:pt x="516" y="1238"/>
                    <a:pt x="576" y="1200"/>
                  </a:cubicBezTo>
                  <a:cubicBezTo>
                    <a:pt x="636" y="1162"/>
                    <a:pt x="686" y="1095"/>
                    <a:pt x="696" y="972"/>
                  </a:cubicBezTo>
                  <a:cubicBezTo>
                    <a:pt x="706" y="849"/>
                    <a:pt x="616" y="578"/>
                    <a:pt x="636" y="462"/>
                  </a:cubicBezTo>
                  <a:cubicBezTo>
                    <a:pt x="656" y="346"/>
                    <a:pt x="690" y="281"/>
                    <a:pt x="816" y="276"/>
                  </a:cubicBezTo>
                  <a:cubicBezTo>
                    <a:pt x="942" y="271"/>
                    <a:pt x="1238" y="413"/>
                    <a:pt x="1392" y="432"/>
                  </a:cubicBezTo>
                  <a:cubicBezTo>
                    <a:pt x="1546" y="451"/>
                    <a:pt x="1643" y="404"/>
                    <a:pt x="1740" y="390"/>
                  </a:cubicBezTo>
                  <a:cubicBezTo>
                    <a:pt x="1837" y="376"/>
                    <a:pt x="1952" y="413"/>
                    <a:pt x="1974" y="348"/>
                  </a:cubicBezTo>
                  <a:cubicBezTo>
                    <a:pt x="1996" y="283"/>
                    <a:pt x="1986" y="84"/>
                    <a:pt x="187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" name="Freeform 5"/>
            <p:cNvSpPr>
              <a:spLocks/>
            </p:cNvSpPr>
            <p:nvPr/>
          </p:nvSpPr>
          <p:spPr bwMode="hidden">
            <a:xfrm>
              <a:off x="0" y="-8"/>
              <a:ext cx="1584" cy="1008"/>
            </a:xfrm>
            <a:custGeom>
              <a:avLst/>
              <a:gdLst>
                <a:gd name="T0" fmla="*/ 0 w 1584"/>
                <a:gd name="T1" fmla="*/ 576 h 1008"/>
                <a:gd name="T2" fmla="*/ 336 w 1584"/>
                <a:gd name="T3" fmla="*/ 960 h 1008"/>
                <a:gd name="T4" fmla="*/ 480 w 1584"/>
                <a:gd name="T5" fmla="*/ 864 h 1008"/>
                <a:gd name="T6" fmla="*/ 318 w 1584"/>
                <a:gd name="T7" fmla="*/ 414 h 1008"/>
                <a:gd name="T8" fmla="*/ 780 w 1584"/>
                <a:gd name="T9" fmla="*/ 36 h 1008"/>
                <a:gd name="T10" fmla="*/ 1440 w 1584"/>
                <a:gd name="T11" fmla="*/ 192 h 1008"/>
                <a:gd name="T12" fmla="*/ 1584 w 1584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84" h="1008">
                  <a:moveTo>
                    <a:pt x="0" y="576"/>
                  </a:moveTo>
                  <a:cubicBezTo>
                    <a:pt x="56" y="640"/>
                    <a:pt x="256" y="912"/>
                    <a:pt x="336" y="960"/>
                  </a:cubicBezTo>
                  <a:cubicBezTo>
                    <a:pt x="416" y="1008"/>
                    <a:pt x="483" y="955"/>
                    <a:pt x="480" y="864"/>
                  </a:cubicBezTo>
                  <a:cubicBezTo>
                    <a:pt x="477" y="773"/>
                    <a:pt x="384" y="618"/>
                    <a:pt x="318" y="414"/>
                  </a:cubicBezTo>
                  <a:cubicBezTo>
                    <a:pt x="156" y="12"/>
                    <a:pt x="528" y="6"/>
                    <a:pt x="780" y="36"/>
                  </a:cubicBezTo>
                  <a:cubicBezTo>
                    <a:pt x="1002" y="66"/>
                    <a:pt x="1306" y="198"/>
                    <a:pt x="1440" y="192"/>
                  </a:cubicBezTo>
                  <a:cubicBezTo>
                    <a:pt x="1574" y="186"/>
                    <a:pt x="1554" y="40"/>
                    <a:pt x="1584" y="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" name="Freeform 6"/>
            <p:cNvSpPr>
              <a:spLocks/>
            </p:cNvSpPr>
            <p:nvPr/>
          </p:nvSpPr>
          <p:spPr bwMode="hidden">
            <a:xfrm>
              <a:off x="856" y="144"/>
              <a:ext cx="3752" cy="1816"/>
            </a:xfrm>
            <a:custGeom>
              <a:avLst/>
              <a:gdLst>
                <a:gd name="T0" fmla="*/ 248 w 3752"/>
                <a:gd name="T1" fmla="*/ 1000 h 1816"/>
                <a:gd name="T2" fmla="*/ 200 w 3752"/>
                <a:gd name="T3" fmla="*/ 760 h 1816"/>
                <a:gd name="T4" fmla="*/ 248 w 3752"/>
                <a:gd name="T5" fmla="*/ 664 h 1816"/>
                <a:gd name="T6" fmla="*/ 584 w 3752"/>
                <a:gd name="T7" fmla="*/ 616 h 1816"/>
                <a:gd name="T8" fmla="*/ 1304 w 3752"/>
                <a:gd name="T9" fmla="*/ 664 h 1816"/>
                <a:gd name="T10" fmla="*/ 1640 w 3752"/>
                <a:gd name="T11" fmla="*/ 424 h 1816"/>
                <a:gd name="T12" fmla="*/ 1976 w 3752"/>
                <a:gd name="T13" fmla="*/ 472 h 1816"/>
                <a:gd name="T14" fmla="*/ 2600 w 3752"/>
                <a:gd name="T15" fmla="*/ 424 h 1816"/>
                <a:gd name="T16" fmla="*/ 3128 w 3752"/>
                <a:gd name="T17" fmla="*/ 88 h 1816"/>
                <a:gd name="T18" fmla="*/ 3560 w 3752"/>
                <a:gd name="T19" fmla="*/ 40 h 1816"/>
                <a:gd name="T20" fmla="*/ 3656 w 3752"/>
                <a:gd name="T21" fmla="*/ 328 h 1816"/>
                <a:gd name="T22" fmla="*/ 2984 w 3752"/>
                <a:gd name="T23" fmla="*/ 760 h 1816"/>
                <a:gd name="T24" fmla="*/ 2456 w 3752"/>
                <a:gd name="T25" fmla="*/ 952 h 1816"/>
                <a:gd name="T26" fmla="*/ 1976 w 3752"/>
                <a:gd name="T27" fmla="*/ 1432 h 1816"/>
                <a:gd name="T28" fmla="*/ 1400 w 3752"/>
                <a:gd name="T29" fmla="*/ 1768 h 1816"/>
                <a:gd name="T30" fmla="*/ 968 w 3752"/>
                <a:gd name="T31" fmla="*/ 1720 h 1816"/>
                <a:gd name="T32" fmla="*/ 296 w 3752"/>
                <a:gd name="T33" fmla="*/ 1768 h 1816"/>
                <a:gd name="T34" fmla="*/ 8 w 3752"/>
                <a:gd name="T35" fmla="*/ 1432 h 1816"/>
                <a:gd name="T36" fmla="*/ 248 w 3752"/>
                <a:gd name="T37" fmla="*/ 1000 h 18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752" h="1816">
                  <a:moveTo>
                    <a:pt x="248" y="1000"/>
                  </a:moveTo>
                  <a:cubicBezTo>
                    <a:pt x="280" y="888"/>
                    <a:pt x="200" y="816"/>
                    <a:pt x="200" y="760"/>
                  </a:cubicBezTo>
                  <a:cubicBezTo>
                    <a:pt x="200" y="704"/>
                    <a:pt x="184" y="688"/>
                    <a:pt x="248" y="664"/>
                  </a:cubicBezTo>
                  <a:cubicBezTo>
                    <a:pt x="312" y="640"/>
                    <a:pt x="408" y="616"/>
                    <a:pt x="584" y="616"/>
                  </a:cubicBezTo>
                  <a:cubicBezTo>
                    <a:pt x="760" y="616"/>
                    <a:pt x="1128" y="696"/>
                    <a:pt x="1304" y="664"/>
                  </a:cubicBezTo>
                  <a:cubicBezTo>
                    <a:pt x="1480" y="632"/>
                    <a:pt x="1528" y="456"/>
                    <a:pt x="1640" y="424"/>
                  </a:cubicBezTo>
                  <a:cubicBezTo>
                    <a:pt x="1752" y="392"/>
                    <a:pt x="1816" y="472"/>
                    <a:pt x="1976" y="472"/>
                  </a:cubicBezTo>
                  <a:cubicBezTo>
                    <a:pt x="2136" y="472"/>
                    <a:pt x="2408" y="488"/>
                    <a:pt x="2600" y="424"/>
                  </a:cubicBezTo>
                  <a:cubicBezTo>
                    <a:pt x="2792" y="360"/>
                    <a:pt x="2968" y="152"/>
                    <a:pt x="3128" y="88"/>
                  </a:cubicBezTo>
                  <a:cubicBezTo>
                    <a:pt x="3288" y="24"/>
                    <a:pt x="3472" y="0"/>
                    <a:pt x="3560" y="40"/>
                  </a:cubicBezTo>
                  <a:cubicBezTo>
                    <a:pt x="3648" y="80"/>
                    <a:pt x="3752" y="208"/>
                    <a:pt x="3656" y="328"/>
                  </a:cubicBezTo>
                  <a:cubicBezTo>
                    <a:pt x="3560" y="448"/>
                    <a:pt x="3184" y="656"/>
                    <a:pt x="2984" y="760"/>
                  </a:cubicBezTo>
                  <a:cubicBezTo>
                    <a:pt x="2784" y="864"/>
                    <a:pt x="2624" y="840"/>
                    <a:pt x="2456" y="952"/>
                  </a:cubicBezTo>
                  <a:cubicBezTo>
                    <a:pt x="2288" y="1064"/>
                    <a:pt x="2152" y="1296"/>
                    <a:pt x="1976" y="1432"/>
                  </a:cubicBezTo>
                  <a:cubicBezTo>
                    <a:pt x="1800" y="1568"/>
                    <a:pt x="1568" y="1720"/>
                    <a:pt x="1400" y="1768"/>
                  </a:cubicBezTo>
                  <a:cubicBezTo>
                    <a:pt x="1232" y="1816"/>
                    <a:pt x="1152" y="1720"/>
                    <a:pt x="968" y="1720"/>
                  </a:cubicBezTo>
                  <a:cubicBezTo>
                    <a:pt x="784" y="1720"/>
                    <a:pt x="456" y="1816"/>
                    <a:pt x="296" y="1768"/>
                  </a:cubicBezTo>
                  <a:cubicBezTo>
                    <a:pt x="136" y="1720"/>
                    <a:pt x="16" y="1560"/>
                    <a:pt x="8" y="1432"/>
                  </a:cubicBezTo>
                  <a:cubicBezTo>
                    <a:pt x="0" y="1304"/>
                    <a:pt x="216" y="1112"/>
                    <a:pt x="248" y="100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8" name="Freeform 7"/>
            <p:cNvSpPr>
              <a:spLocks/>
            </p:cNvSpPr>
            <p:nvPr/>
          </p:nvSpPr>
          <p:spPr bwMode="hidden">
            <a:xfrm>
              <a:off x="972" y="688"/>
              <a:ext cx="2580" cy="1140"/>
            </a:xfrm>
            <a:custGeom>
              <a:avLst/>
              <a:gdLst>
                <a:gd name="T0" fmla="*/ 36 w 2580"/>
                <a:gd name="T1" fmla="*/ 792 h 1140"/>
                <a:gd name="T2" fmla="*/ 228 w 2580"/>
                <a:gd name="T3" fmla="*/ 456 h 1140"/>
                <a:gd name="T4" fmla="*/ 324 w 2580"/>
                <a:gd name="T5" fmla="*/ 264 h 1140"/>
                <a:gd name="T6" fmla="*/ 612 w 2580"/>
                <a:gd name="T7" fmla="*/ 216 h 1140"/>
                <a:gd name="T8" fmla="*/ 1092 w 2580"/>
                <a:gd name="T9" fmla="*/ 312 h 1140"/>
                <a:gd name="T10" fmla="*/ 1536 w 2580"/>
                <a:gd name="T11" fmla="*/ 60 h 1140"/>
                <a:gd name="T12" fmla="*/ 2388 w 2580"/>
                <a:gd name="T13" fmla="*/ 120 h 1140"/>
                <a:gd name="T14" fmla="*/ 2328 w 2580"/>
                <a:gd name="T15" fmla="*/ 288 h 1140"/>
                <a:gd name="T16" fmla="*/ 2028 w 2580"/>
                <a:gd name="T17" fmla="*/ 612 h 1140"/>
                <a:gd name="T18" fmla="*/ 1428 w 2580"/>
                <a:gd name="T19" fmla="*/ 1032 h 1140"/>
                <a:gd name="T20" fmla="*/ 1140 w 2580"/>
                <a:gd name="T21" fmla="*/ 1080 h 1140"/>
                <a:gd name="T22" fmla="*/ 324 w 2580"/>
                <a:gd name="T23" fmla="*/ 1032 h 1140"/>
                <a:gd name="T24" fmla="*/ 36 w 2580"/>
                <a:gd name="T25" fmla="*/ 792 h 1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80" h="1140">
                  <a:moveTo>
                    <a:pt x="36" y="792"/>
                  </a:moveTo>
                  <a:cubicBezTo>
                    <a:pt x="66" y="666"/>
                    <a:pt x="180" y="544"/>
                    <a:pt x="228" y="456"/>
                  </a:cubicBezTo>
                  <a:cubicBezTo>
                    <a:pt x="276" y="368"/>
                    <a:pt x="260" y="304"/>
                    <a:pt x="324" y="264"/>
                  </a:cubicBezTo>
                  <a:cubicBezTo>
                    <a:pt x="388" y="224"/>
                    <a:pt x="484" y="208"/>
                    <a:pt x="612" y="216"/>
                  </a:cubicBezTo>
                  <a:cubicBezTo>
                    <a:pt x="740" y="224"/>
                    <a:pt x="828" y="330"/>
                    <a:pt x="1092" y="312"/>
                  </a:cubicBezTo>
                  <a:cubicBezTo>
                    <a:pt x="1422" y="270"/>
                    <a:pt x="1416" y="0"/>
                    <a:pt x="1536" y="60"/>
                  </a:cubicBezTo>
                  <a:cubicBezTo>
                    <a:pt x="1782" y="204"/>
                    <a:pt x="2256" y="82"/>
                    <a:pt x="2388" y="120"/>
                  </a:cubicBezTo>
                  <a:cubicBezTo>
                    <a:pt x="2520" y="158"/>
                    <a:pt x="2580" y="198"/>
                    <a:pt x="2328" y="288"/>
                  </a:cubicBezTo>
                  <a:cubicBezTo>
                    <a:pt x="2094" y="378"/>
                    <a:pt x="2178" y="488"/>
                    <a:pt x="2028" y="612"/>
                  </a:cubicBezTo>
                  <a:cubicBezTo>
                    <a:pt x="1878" y="736"/>
                    <a:pt x="1576" y="954"/>
                    <a:pt x="1428" y="1032"/>
                  </a:cubicBezTo>
                  <a:cubicBezTo>
                    <a:pt x="1292" y="1112"/>
                    <a:pt x="1218" y="1140"/>
                    <a:pt x="1140" y="1080"/>
                  </a:cubicBezTo>
                  <a:cubicBezTo>
                    <a:pt x="918" y="960"/>
                    <a:pt x="508" y="1080"/>
                    <a:pt x="324" y="1032"/>
                  </a:cubicBezTo>
                  <a:cubicBezTo>
                    <a:pt x="140" y="984"/>
                    <a:pt x="0" y="918"/>
                    <a:pt x="36" y="79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" name="Freeform 8"/>
            <p:cNvSpPr>
              <a:spLocks/>
            </p:cNvSpPr>
            <p:nvPr/>
          </p:nvSpPr>
          <p:spPr bwMode="hidden">
            <a:xfrm>
              <a:off x="1170" y="910"/>
              <a:ext cx="1758" cy="696"/>
            </a:xfrm>
            <a:custGeom>
              <a:avLst/>
              <a:gdLst>
                <a:gd name="T0" fmla="*/ 60 w 1758"/>
                <a:gd name="T1" fmla="*/ 594 h 696"/>
                <a:gd name="T2" fmla="*/ 126 w 1758"/>
                <a:gd name="T3" fmla="*/ 234 h 696"/>
                <a:gd name="T4" fmla="*/ 1182 w 1758"/>
                <a:gd name="T5" fmla="*/ 234 h 696"/>
                <a:gd name="T6" fmla="*/ 1518 w 1758"/>
                <a:gd name="T7" fmla="*/ 90 h 696"/>
                <a:gd name="T8" fmla="*/ 1710 w 1758"/>
                <a:gd name="T9" fmla="*/ 138 h 696"/>
                <a:gd name="T10" fmla="*/ 1230 w 1758"/>
                <a:gd name="T11" fmla="*/ 522 h 696"/>
                <a:gd name="T12" fmla="*/ 750 w 1758"/>
                <a:gd name="T13" fmla="*/ 666 h 696"/>
                <a:gd name="T14" fmla="*/ 60 w 1758"/>
                <a:gd name="T15" fmla="*/ 594 h 6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58" h="696">
                  <a:moveTo>
                    <a:pt x="60" y="594"/>
                  </a:moveTo>
                  <a:cubicBezTo>
                    <a:pt x="0" y="462"/>
                    <a:pt x="48" y="306"/>
                    <a:pt x="126" y="234"/>
                  </a:cubicBezTo>
                  <a:cubicBezTo>
                    <a:pt x="390" y="30"/>
                    <a:pt x="654" y="378"/>
                    <a:pt x="1182" y="234"/>
                  </a:cubicBezTo>
                  <a:cubicBezTo>
                    <a:pt x="1414" y="210"/>
                    <a:pt x="1284" y="132"/>
                    <a:pt x="1518" y="90"/>
                  </a:cubicBezTo>
                  <a:cubicBezTo>
                    <a:pt x="1680" y="0"/>
                    <a:pt x="1758" y="66"/>
                    <a:pt x="1710" y="138"/>
                  </a:cubicBezTo>
                  <a:cubicBezTo>
                    <a:pt x="1662" y="210"/>
                    <a:pt x="1290" y="372"/>
                    <a:pt x="1230" y="522"/>
                  </a:cubicBezTo>
                  <a:cubicBezTo>
                    <a:pt x="1134" y="696"/>
                    <a:pt x="945" y="654"/>
                    <a:pt x="750" y="666"/>
                  </a:cubicBezTo>
                  <a:cubicBezTo>
                    <a:pt x="555" y="678"/>
                    <a:pt x="164" y="666"/>
                    <a:pt x="60" y="5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" name="Freeform 9"/>
            <p:cNvSpPr>
              <a:spLocks/>
            </p:cNvSpPr>
            <p:nvPr/>
          </p:nvSpPr>
          <p:spPr bwMode="hidden">
            <a:xfrm rot="-299203">
              <a:off x="1296" y="1240"/>
              <a:ext cx="928" cy="192"/>
            </a:xfrm>
            <a:custGeom>
              <a:avLst/>
              <a:gdLst>
                <a:gd name="T0" fmla="*/ 104 w 928"/>
                <a:gd name="T1" fmla="*/ 96 h 192"/>
                <a:gd name="T2" fmla="*/ 152 w 928"/>
                <a:gd name="T3" fmla="*/ 0 h 192"/>
                <a:gd name="T4" fmla="*/ 728 w 928"/>
                <a:gd name="T5" fmla="*/ 96 h 192"/>
                <a:gd name="T6" fmla="*/ 920 w 928"/>
                <a:gd name="T7" fmla="*/ 96 h 192"/>
                <a:gd name="T8" fmla="*/ 776 w 928"/>
                <a:gd name="T9" fmla="*/ 192 h 192"/>
                <a:gd name="T10" fmla="*/ 104 w 928"/>
                <a:gd name="T11" fmla="*/ 96 h 1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28" h="192">
                  <a:moveTo>
                    <a:pt x="104" y="96"/>
                  </a:moveTo>
                  <a:cubicBezTo>
                    <a:pt x="0" y="64"/>
                    <a:pt x="48" y="0"/>
                    <a:pt x="152" y="0"/>
                  </a:cubicBezTo>
                  <a:cubicBezTo>
                    <a:pt x="256" y="0"/>
                    <a:pt x="600" y="80"/>
                    <a:pt x="728" y="96"/>
                  </a:cubicBezTo>
                  <a:cubicBezTo>
                    <a:pt x="856" y="112"/>
                    <a:pt x="912" y="80"/>
                    <a:pt x="920" y="96"/>
                  </a:cubicBezTo>
                  <a:cubicBezTo>
                    <a:pt x="928" y="112"/>
                    <a:pt x="912" y="192"/>
                    <a:pt x="776" y="192"/>
                  </a:cubicBezTo>
                  <a:cubicBezTo>
                    <a:pt x="640" y="192"/>
                    <a:pt x="208" y="128"/>
                    <a:pt x="104" y="9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1" name="Freeform 10"/>
            <p:cNvSpPr>
              <a:spLocks/>
            </p:cNvSpPr>
            <p:nvPr/>
          </p:nvSpPr>
          <p:spPr bwMode="hidden">
            <a:xfrm>
              <a:off x="0" y="1584"/>
              <a:ext cx="5754" cy="2280"/>
            </a:xfrm>
            <a:custGeom>
              <a:avLst/>
              <a:gdLst>
                <a:gd name="T0" fmla="*/ 0 w 5754"/>
                <a:gd name="T1" fmla="*/ 40 h 2280"/>
                <a:gd name="T2" fmla="*/ 336 w 5754"/>
                <a:gd name="T3" fmla="*/ 40 h 2280"/>
                <a:gd name="T4" fmla="*/ 720 w 5754"/>
                <a:gd name="T5" fmla="*/ 280 h 2280"/>
                <a:gd name="T6" fmla="*/ 912 w 5754"/>
                <a:gd name="T7" fmla="*/ 712 h 2280"/>
                <a:gd name="T8" fmla="*/ 864 w 5754"/>
                <a:gd name="T9" fmla="*/ 1240 h 2280"/>
                <a:gd name="T10" fmla="*/ 960 w 5754"/>
                <a:gd name="T11" fmla="*/ 1768 h 2280"/>
                <a:gd name="T12" fmla="*/ 1440 w 5754"/>
                <a:gd name="T13" fmla="*/ 2152 h 2280"/>
                <a:gd name="T14" fmla="*/ 2160 w 5754"/>
                <a:gd name="T15" fmla="*/ 2248 h 2280"/>
                <a:gd name="T16" fmla="*/ 2688 w 5754"/>
                <a:gd name="T17" fmla="*/ 1960 h 2280"/>
                <a:gd name="T18" fmla="*/ 2706 w 5754"/>
                <a:gd name="T19" fmla="*/ 472 h 2280"/>
                <a:gd name="T20" fmla="*/ 3456 w 5754"/>
                <a:gd name="T21" fmla="*/ 424 h 2280"/>
                <a:gd name="T22" fmla="*/ 4416 w 5754"/>
                <a:gd name="T23" fmla="*/ 712 h 2280"/>
                <a:gd name="T24" fmla="*/ 4416 w 5754"/>
                <a:gd name="T25" fmla="*/ 1432 h 2280"/>
                <a:gd name="T26" fmla="*/ 4728 w 5754"/>
                <a:gd name="T27" fmla="*/ 1822 h 2280"/>
                <a:gd name="T28" fmla="*/ 5322 w 5754"/>
                <a:gd name="T29" fmla="*/ 2206 h 2280"/>
                <a:gd name="T30" fmla="*/ 5754 w 5754"/>
                <a:gd name="T31" fmla="*/ 1510 h 228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54" h="2280">
                  <a:moveTo>
                    <a:pt x="0" y="40"/>
                  </a:moveTo>
                  <a:cubicBezTo>
                    <a:pt x="56" y="40"/>
                    <a:pt x="216" y="0"/>
                    <a:pt x="336" y="40"/>
                  </a:cubicBezTo>
                  <a:cubicBezTo>
                    <a:pt x="456" y="80"/>
                    <a:pt x="624" y="168"/>
                    <a:pt x="720" y="280"/>
                  </a:cubicBezTo>
                  <a:cubicBezTo>
                    <a:pt x="816" y="392"/>
                    <a:pt x="888" y="552"/>
                    <a:pt x="912" y="712"/>
                  </a:cubicBezTo>
                  <a:cubicBezTo>
                    <a:pt x="936" y="872"/>
                    <a:pt x="856" y="1064"/>
                    <a:pt x="864" y="1240"/>
                  </a:cubicBezTo>
                  <a:cubicBezTo>
                    <a:pt x="872" y="1416"/>
                    <a:pt x="864" y="1616"/>
                    <a:pt x="960" y="1768"/>
                  </a:cubicBezTo>
                  <a:cubicBezTo>
                    <a:pt x="1056" y="1920"/>
                    <a:pt x="1240" y="2072"/>
                    <a:pt x="1440" y="2152"/>
                  </a:cubicBezTo>
                  <a:cubicBezTo>
                    <a:pt x="1640" y="2232"/>
                    <a:pt x="1952" y="2280"/>
                    <a:pt x="2160" y="2248"/>
                  </a:cubicBezTo>
                  <a:cubicBezTo>
                    <a:pt x="2368" y="2216"/>
                    <a:pt x="2597" y="2256"/>
                    <a:pt x="2688" y="1960"/>
                  </a:cubicBezTo>
                  <a:cubicBezTo>
                    <a:pt x="2779" y="1664"/>
                    <a:pt x="2578" y="728"/>
                    <a:pt x="2706" y="472"/>
                  </a:cubicBezTo>
                  <a:cubicBezTo>
                    <a:pt x="2834" y="216"/>
                    <a:pt x="3171" y="384"/>
                    <a:pt x="3456" y="424"/>
                  </a:cubicBezTo>
                  <a:cubicBezTo>
                    <a:pt x="3741" y="464"/>
                    <a:pt x="4256" y="544"/>
                    <a:pt x="4416" y="712"/>
                  </a:cubicBezTo>
                  <a:cubicBezTo>
                    <a:pt x="4576" y="880"/>
                    <a:pt x="4364" y="1247"/>
                    <a:pt x="4416" y="1432"/>
                  </a:cubicBezTo>
                  <a:cubicBezTo>
                    <a:pt x="4468" y="1617"/>
                    <a:pt x="4577" y="1693"/>
                    <a:pt x="4728" y="1822"/>
                  </a:cubicBezTo>
                  <a:cubicBezTo>
                    <a:pt x="4879" y="1951"/>
                    <a:pt x="5151" y="2258"/>
                    <a:pt x="5322" y="2206"/>
                  </a:cubicBezTo>
                  <a:cubicBezTo>
                    <a:pt x="5493" y="2154"/>
                    <a:pt x="5664" y="1655"/>
                    <a:pt x="5754" y="151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2" name="Freeform 11"/>
            <p:cNvSpPr>
              <a:spLocks/>
            </p:cNvSpPr>
            <p:nvPr/>
          </p:nvSpPr>
          <p:spPr bwMode="hidden">
            <a:xfrm>
              <a:off x="1056" y="2008"/>
              <a:ext cx="1496" cy="1464"/>
            </a:xfrm>
            <a:custGeom>
              <a:avLst/>
              <a:gdLst>
                <a:gd name="T0" fmla="*/ 408 w 1496"/>
                <a:gd name="T1" fmla="*/ 16 h 1464"/>
                <a:gd name="T2" fmla="*/ 72 w 1496"/>
                <a:gd name="T3" fmla="*/ 304 h 1464"/>
                <a:gd name="T4" fmla="*/ 72 w 1496"/>
                <a:gd name="T5" fmla="*/ 976 h 1464"/>
                <a:gd name="T6" fmla="*/ 504 w 1496"/>
                <a:gd name="T7" fmla="*/ 1360 h 1464"/>
                <a:gd name="T8" fmla="*/ 1128 w 1496"/>
                <a:gd name="T9" fmla="*/ 1408 h 1464"/>
                <a:gd name="T10" fmla="*/ 1464 w 1496"/>
                <a:gd name="T11" fmla="*/ 1024 h 1464"/>
                <a:gd name="T12" fmla="*/ 1320 w 1496"/>
                <a:gd name="T13" fmla="*/ 208 h 1464"/>
                <a:gd name="T14" fmla="*/ 408 w 1496"/>
                <a:gd name="T15" fmla="*/ 16 h 14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96" h="1464">
                  <a:moveTo>
                    <a:pt x="408" y="16"/>
                  </a:moveTo>
                  <a:cubicBezTo>
                    <a:pt x="200" y="32"/>
                    <a:pt x="128" y="144"/>
                    <a:pt x="72" y="304"/>
                  </a:cubicBezTo>
                  <a:cubicBezTo>
                    <a:pt x="16" y="464"/>
                    <a:pt x="0" y="800"/>
                    <a:pt x="72" y="976"/>
                  </a:cubicBezTo>
                  <a:cubicBezTo>
                    <a:pt x="144" y="1152"/>
                    <a:pt x="328" y="1288"/>
                    <a:pt x="504" y="1360"/>
                  </a:cubicBezTo>
                  <a:cubicBezTo>
                    <a:pt x="680" y="1432"/>
                    <a:pt x="968" y="1464"/>
                    <a:pt x="1128" y="1408"/>
                  </a:cubicBezTo>
                  <a:cubicBezTo>
                    <a:pt x="1288" y="1352"/>
                    <a:pt x="1432" y="1224"/>
                    <a:pt x="1464" y="1024"/>
                  </a:cubicBezTo>
                  <a:cubicBezTo>
                    <a:pt x="1496" y="824"/>
                    <a:pt x="1496" y="376"/>
                    <a:pt x="1320" y="208"/>
                  </a:cubicBezTo>
                  <a:cubicBezTo>
                    <a:pt x="1144" y="40"/>
                    <a:pt x="616" y="0"/>
                    <a:pt x="408" y="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3" name="Freeform 12"/>
            <p:cNvSpPr>
              <a:spLocks/>
            </p:cNvSpPr>
            <p:nvPr/>
          </p:nvSpPr>
          <p:spPr bwMode="hidden">
            <a:xfrm rot="1159149">
              <a:off x="1296" y="2152"/>
              <a:ext cx="1126" cy="730"/>
            </a:xfrm>
            <a:custGeom>
              <a:avLst/>
              <a:gdLst>
                <a:gd name="T0" fmla="*/ 940 w 1126"/>
                <a:gd name="T1" fmla="*/ 196 h 730"/>
                <a:gd name="T2" fmla="*/ 576 w 1126"/>
                <a:gd name="T3" fmla="*/ 20 h 730"/>
                <a:gd name="T4" fmla="*/ 192 w 1126"/>
                <a:gd name="T5" fmla="*/ 76 h 730"/>
                <a:gd name="T6" fmla="*/ 24 w 1126"/>
                <a:gd name="T7" fmla="*/ 372 h 730"/>
                <a:gd name="T8" fmla="*/ 520 w 1126"/>
                <a:gd name="T9" fmla="*/ 670 h 730"/>
                <a:gd name="T10" fmla="*/ 1048 w 1126"/>
                <a:gd name="T11" fmla="*/ 568 h 730"/>
                <a:gd name="T12" fmla="*/ 940 w 1126"/>
                <a:gd name="T13" fmla="*/ 196 h 7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26" h="730">
                  <a:moveTo>
                    <a:pt x="940" y="196"/>
                  </a:moveTo>
                  <a:cubicBezTo>
                    <a:pt x="700" y="100"/>
                    <a:pt x="701" y="40"/>
                    <a:pt x="576" y="20"/>
                  </a:cubicBezTo>
                  <a:cubicBezTo>
                    <a:pt x="451" y="0"/>
                    <a:pt x="284" y="17"/>
                    <a:pt x="192" y="76"/>
                  </a:cubicBezTo>
                  <a:cubicBezTo>
                    <a:pt x="100" y="135"/>
                    <a:pt x="56" y="132"/>
                    <a:pt x="24" y="372"/>
                  </a:cubicBezTo>
                  <a:cubicBezTo>
                    <a:pt x="0" y="730"/>
                    <a:pt x="350" y="637"/>
                    <a:pt x="520" y="670"/>
                  </a:cubicBezTo>
                  <a:cubicBezTo>
                    <a:pt x="690" y="703"/>
                    <a:pt x="978" y="647"/>
                    <a:pt x="1048" y="568"/>
                  </a:cubicBezTo>
                  <a:cubicBezTo>
                    <a:pt x="1118" y="489"/>
                    <a:pt x="1126" y="280"/>
                    <a:pt x="940" y="19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" name="Freeform 13"/>
            <p:cNvSpPr>
              <a:spLocks/>
            </p:cNvSpPr>
            <p:nvPr/>
          </p:nvSpPr>
          <p:spPr bwMode="hidden">
            <a:xfrm>
              <a:off x="3112" y="-8"/>
              <a:ext cx="2648" cy="3394"/>
            </a:xfrm>
            <a:custGeom>
              <a:avLst/>
              <a:gdLst>
                <a:gd name="T0" fmla="*/ 1496 w 2648"/>
                <a:gd name="T1" fmla="*/ 0 h 3394"/>
                <a:gd name="T2" fmla="*/ 1640 w 2648"/>
                <a:gd name="T3" fmla="*/ 384 h 3394"/>
                <a:gd name="T4" fmla="*/ 1400 w 2648"/>
                <a:gd name="T5" fmla="*/ 864 h 3394"/>
                <a:gd name="T6" fmla="*/ 536 w 2648"/>
                <a:gd name="T7" fmla="*/ 1200 h 3394"/>
                <a:gd name="T8" fmla="*/ 56 w 2648"/>
                <a:gd name="T9" fmla="*/ 1584 h 3394"/>
                <a:gd name="T10" fmla="*/ 200 w 2648"/>
                <a:gd name="T11" fmla="*/ 1872 h 3394"/>
                <a:gd name="T12" fmla="*/ 1064 w 2648"/>
                <a:gd name="T13" fmla="*/ 2016 h 3394"/>
                <a:gd name="T14" fmla="*/ 1592 w 2648"/>
                <a:gd name="T15" fmla="*/ 2304 h 3394"/>
                <a:gd name="T16" fmla="*/ 1562 w 2648"/>
                <a:gd name="T17" fmla="*/ 2940 h 3394"/>
                <a:gd name="T18" fmla="*/ 2120 w 2648"/>
                <a:gd name="T19" fmla="*/ 3384 h 3394"/>
                <a:gd name="T20" fmla="*/ 2648 w 2648"/>
                <a:gd name="T21" fmla="*/ 2880 h 33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48" h="3394">
                  <a:moveTo>
                    <a:pt x="1496" y="0"/>
                  </a:moveTo>
                  <a:cubicBezTo>
                    <a:pt x="1520" y="64"/>
                    <a:pt x="1656" y="240"/>
                    <a:pt x="1640" y="384"/>
                  </a:cubicBezTo>
                  <a:cubicBezTo>
                    <a:pt x="1624" y="528"/>
                    <a:pt x="1584" y="728"/>
                    <a:pt x="1400" y="864"/>
                  </a:cubicBezTo>
                  <a:cubicBezTo>
                    <a:pt x="1216" y="1000"/>
                    <a:pt x="760" y="1080"/>
                    <a:pt x="536" y="1200"/>
                  </a:cubicBezTo>
                  <a:cubicBezTo>
                    <a:pt x="312" y="1320"/>
                    <a:pt x="112" y="1472"/>
                    <a:pt x="56" y="1584"/>
                  </a:cubicBezTo>
                  <a:cubicBezTo>
                    <a:pt x="0" y="1696"/>
                    <a:pt x="32" y="1800"/>
                    <a:pt x="200" y="1872"/>
                  </a:cubicBezTo>
                  <a:cubicBezTo>
                    <a:pt x="368" y="1944"/>
                    <a:pt x="832" y="1944"/>
                    <a:pt x="1064" y="2016"/>
                  </a:cubicBezTo>
                  <a:cubicBezTo>
                    <a:pt x="1296" y="2088"/>
                    <a:pt x="1509" y="2150"/>
                    <a:pt x="1592" y="2304"/>
                  </a:cubicBezTo>
                  <a:cubicBezTo>
                    <a:pt x="1675" y="2458"/>
                    <a:pt x="1474" y="2760"/>
                    <a:pt x="1562" y="2940"/>
                  </a:cubicBezTo>
                  <a:cubicBezTo>
                    <a:pt x="1650" y="3120"/>
                    <a:pt x="1939" y="3394"/>
                    <a:pt x="2120" y="3384"/>
                  </a:cubicBezTo>
                  <a:cubicBezTo>
                    <a:pt x="2301" y="3374"/>
                    <a:pt x="2538" y="2985"/>
                    <a:pt x="2648" y="288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" name="Freeform 14"/>
            <p:cNvSpPr>
              <a:spLocks/>
            </p:cNvSpPr>
            <p:nvPr/>
          </p:nvSpPr>
          <p:spPr bwMode="hidden">
            <a:xfrm>
              <a:off x="3504" y="-8"/>
              <a:ext cx="2256" cy="3160"/>
            </a:xfrm>
            <a:custGeom>
              <a:avLst/>
              <a:gdLst>
                <a:gd name="T0" fmla="*/ 1488 w 2256"/>
                <a:gd name="T1" fmla="*/ 0 h 3160"/>
                <a:gd name="T2" fmla="*/ 1488 w 2256"/>
                <a:gd name="T3" fmla="*/ 528 h 3160"/>
                <a:gd name="T4" fmla="*/ 1104 w 2256"/>
                <a:gd name="T5" fmla="*/ 1008 h 3160"/>
                <a:gd name="T6" fmla="*/ 144 w 2256"/>
                <a:gd name="T7" fmla="*/ 1488 h 3160"/>
                <a:gd name="T8" fmla="*/ 240 w 2256"/>
                <a:gd name="T9" fmla="*/ 1776 h 3160"/>
                <a:gd name="T10" fmla="*/ 1056 w 2256"/>
                <a:gd name="T11" fmla="*/ 1872 h 3160"/>
                <a:gd name="T12" fmla="*/ 1536 w 2256"/>
                <a:gd name="T13" fmla="*/ 2064 h 3160"/>
                <a:gd name="T14" fmla="*/ 1536 w 2256"/>
                <a:gd name="T15" fmla="*/ 2448 h 3160"/>
                <a:gd name="T16" fmla="*/ 1344 w 2256"/>
                <a:gd name="T17" fmla="*/ 2784 h 3160"/>
                <a:gd name="T18" fmla="*/ 1632 w 2256"/>
                <a:gd name="T19" fmla="*/ 3120 h 3160"/>
                <a:gd name="T20" fmla="*/ 1968 w 2256"/>
                <a:gd name="T21" fmla="*/ 3024 h 3160"/>
                <a:gd name="T22" fmla="*/ 2208 w 2256"/>
                <a:gd name="T23" fmla="*/ 2496 h 3160"/>
                <a:gd name="T24" fmla="*/ 2112 w 2256"/>
                <a:gd name="T25" fmla="*/ 1968 h 3160"/>
                <a:gd name="T26" fmla="*/ 1776 w 2256"/>
                <a:gd name="T27" fmla="*/ 1584 h 3160"/>
                <a:gd name="T28" fmla="*/ 1824 w 2256"/>
                <a:gd name="T29" fmla="*/ 1152 h 3160"/>
                <a:gd name="T30" fmla="*/ 2256 w 2256"/>
                <a:gd name="T31" fmla="*/ 672 h 316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56" h="3160">
                  <a:moveTo>
                    <a:pt x="1488" y="0"/>
                  </a:moveTo>
                  <a:cubicBezTo>
                    <a:pt x="1488" y="88"/>
                    <a:pt x="1552" y="360"/>
                    <a:pt x="1488" y="528"/>
                  </a:cubicBezTo>
                  <a:cubicBezTo>
                    <a:pt x="1424" y="696"/>
                    <a:pt x="1328" y="848"/>
                    <a:pt x="1104" y="1008"/>
                  </a:cubicBezTo>
                  <a:cubicBezTo>
                    <a:pt x="880" y="1168"/>
                    <a:pt x="288" y="1360"/>
                    <a:pt x="144" y="1488"/>
                  </a:cubicBezTo>
                  <a:cubicBezTo>
                    <a:pt x="0" y="1616"/>
                    <a:pt x="88" y="1712"/>
                    <a:pt x="240" y="1776"/>
                  </a:cubicBezTo>
                  <a:cubicBezTo>
                    <a:pt x="392" y="1840"/>
                    <a:pt x="840" y="1824"/>
                    <a:pt x="1056" y="1872"/>
                  </a:cubicBezTo>
                  <a:cubicBezTo>
                    <a:pt x="1272" y="1920"/>
                    <a:pt x="1456" y="1968"/>
                    <a:pt x="1536" y="2064"/>
                  </a:cubicBezTo>
                  <a:cubicBezTo>
                    <a:pt x="1616" y="2160"/>
                    <a:pt x="1568" y="2328"/>
                    <a:pt x="1536" y="2448"/>
                  </a:cubicBezTo>
                  <a:cubicBezTo>
                    <a:pt x="1504" y="2568"/>
                    <a:pt x="1328" y="2672"/>
                    <a:pt x="1344" y="2784"/>
                  </a:cubicBezTo>
                  <a:cubicBezTo>
                    <a:pt x="1360" y="2896"/>
                    <a:pt x="1528" y="3080"/>
                    <a:pt x="1632" y="3120"/>
                  </a:cubicBezTo>
                  <a:cubicBezTo>
                    <a:pt x="1736" y="3160"/>
                    <a:pt x="1872" y="3128"/>
                    <a:pt x="1968" y="3024"/>
                  </a:cubicBezTo>
                  <a:cubicBezTo>
                    <a:pt x="2064" y="2920"/>
                    <a:pt x="2184" y="2672"/>
                    <a:pt x="2208" y="2496"/>
                  </a:cubicBezTo>
                  <a:cubicBezTo>
                    <a:pt x="2232" y="2320"/>
                    <a:pt x="2184" y="2120"/>
                    <a:pt x="2112" y="1968"/>
                  </a:cubicBezTo>
                  <a:cubicBezTo>
                    <a:pt x="2040" y="1816"/>
                    <a:pt x="1824" y="1720"/>
                    <a:pt x="1776" y="1584"/>
                  </a:cubicBezTo>
                  <a:cubicBezTo>
                    <a:pt x="1728" y="1448"/>
                    <a:pt x="1744" y="1304"/>
                    <a:pt x="1824" y="1152"/>
                  </a:cubicBezTo>
                  <a:cubicBezTo>
                    <a:pt x="1904" y="1000"/>
                    <a:pt x="2166" y="772"/>
                    <a:pt x="2256" y="672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" name="Freeform 15"/>
            <p:cNvSpPr>
              <a:spLocks/>
            </p:cNvSpPr>
            <p:nvPr/>
          </p:nvSpPr>
          <p:spPr bwMode="hidden">
            <a:xfrm>
              <a:off x="4008" y="1080"/>
              <a:ext cx="1048" cy="696"/>
            </a:xfrm>
            <a:custGeom>
              <a:avLst/>
              <a:gdLst>
                <a:gd name="T0" fmla="*/ 984 w 1048"/>
                <a:gd name="T1" fmla="*/ 256 h 696"/>
                <a:gd name="T2" fmla="*/ 840 w 1048"/>
                <a:gd name="T3" fmla="*/ 16 h 696"/>
                <a:gd name="T4" fmla="*/ 552 w 1048"/>
                <a:gd name="T5" fmla="*/ 160 h 696"/>
                <a:gd name="T6" fmla="*/ 320 w 1048"/>
                <a:gd name="T7" fmla="*/ 304 h 696"/>
                <a:gd name="T8" fmla="*/ 600 w 1048"/>
                <a:gd name="T9" fmla="*/ 592 h 696"/>
                <a:gd name="T10" fmla="*/ 984 w 1048"/>
                <a:gd name="T11" fmla="*/ 640 h 696"/>
                <a:gd name="T12" fmla="*/ 984 w 1048"/>
                <a:gd name="T13" fmla="*/ 256 h 6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8" h="696">
                  <a:moveTo>
                    <a:pt x="984" y="256"/>
                  </a:moveTo>
                  <a:cubicBezTo>
                    <a:pt x="960" y="152"/>
                    <a:pt x="992" y="32"/>
                    <a:pt x="840" y="16"/>
                  </a:cubicBezTo>
                  <a:cubicBezTo>
                    <a:pt x="736" y="0"/>
                    <a:pt x="624" y="104"/>
                    <a:pt x="552" y="160"/>
                  </a:cubicBezTo>
                  <a:cubicBezTo>
                    <a:pt x="465" y="208"/>
                    <a:pt x="480" y="240"/>
                    <a:pt x="320" y="304"/>
                  </a:cubicBezTo>
                  <a:cubicBezTo>
                    <a:pt x="168" y="368"/>
                    <a:pt x="0" y="512"/>
                    <a:pt x="600" y="592"/>
                  </a:cubicBezTo>
                  <a:cubicBezTo>
                    <a:pt x="696" y="640"/>
                    <a:pt x="920" y="696"/>
                    <a:pt x="984" y="640"/>
                  </a:cubicBezTo>
                  <a:cubicBezTo>
                    <a:pt x="1048" y="584"/>
                    <a:pt x="984" y="336"/>
                    <a:pt x="984" y="25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" name="Freeform 16"/>
            <p:cNvSpPr>
              <a:spLocks/>
            </p:cNvSpPr>
            <p:nvPr/>
          </p:nvSpPr>
          <p:spPr bwMode="hidden">
            <a:xfrm>
              <a:off x="5117" y="-8"/>
              <a:ext cx="547" cy="696"/>
            </a:xfrm>
            <a:custGeom>
              <a:avLst/>
              <a:gdLst>
                <a:gd name="T0" fmla="*/ 19 w 547"/>
                <a:gd name="T1" fmla="*/ 0 h 696"/>
                <a:gd name="T2" fmla="*/ 19 w 547"/>
                <a:gd name="T3" fmla="*/ 528 h 696"/>
                <a:gd name="T4" fmla="*/ 131 w 547"/>
                <a:gd name="T5" fmla="*/ 680 h 696"/>
                <a:gd name="T6" fmla="*/ 355 w 547"/>
                <a:gd name="T7" fmla="*/ 624 h 696"/>
                <a:gd name="T8" fmla="*/ 499 w 547"/>
                <a:gd name="T9" fmla="*/ 384 h 696"/>
                <a:gd name="T10" fmla="*/ 547 w 547"/>
                <a:gd name="T11" fmla="*/ 0 h 6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7" h="696">
                  <a:moveTo>
                    <a:pt x="19" y="0"/>
                  </a:moveTo>
                  <a:cubicBezTo>
                    <a:pt x="19" y="88"/>
                    <a:pt x="0" y="415"/>
                    <a:pt x="19" y="528"/>
                  </a:cubicBezTo>
                  <a:cubicBezTo>
                    <a:pt x="38" y="641"/>
                    <a:pt x="75" y="664"/>
                    <a:pt x="131" y="680"/>
                  </a:cubicBezTo>
                  <a:cubicBezTo>
                    <a:pt x="187" y="696"/>
                    <a:pt x="294" y="673"/>
                    <a:pt x="355" y="624"/>
                  </a:cubicBezTo>
                  <a:cubicBezTo>
                    <a:pt x="416" y="575"/>
                    <a:pt x="467" y="488"/>
                    <a:pt x="499" y="384"/>
                  </a:cubicBezTo>
                  <a:cubicBezTo>
                    <a:pt x="531" y="280"/>
                    <a:pt x="537" y="80"/>
                    <a:pt x="547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8" name="Freeform 17"/>
            <p:cNvSpPr>
              <a:spLocks/>
            </p:cNvSpPr>
            <p:nvPr/>
          </p:nvSpPr>
          <p:spPr bwMode="hidden">
            <a:xfrm>
              <a:off x="0" y="2024"/>
              <a:ext cx="1984" cy="2296"/>
            </a:xfrm>
            <a:custGeom>
              <a:avLst/>
              <a:gdLst>
                <a:gd name="T0" fmla="*/ 0 w 1984"/>
                <a:gd name="T1" fmla="*/ 32 h 2296"/>
                <a:gd name="T2" fmla="*/ 336 w 1984"/>
                <a:gd name="T3" fmla="*/ 32 h 2296"/>
                <a:gd name="T4" fmla="*/ 592 w 1984"/>
                <a:gd name="T5" fmla="*/ 224 h 2296"/>
                <a:gd name="T6" fmla="*/ 696 w 1984"/>
                <a:gd name="T7" fmla="*/ 664 h 2296"/>
                <a:gd name="T8" fmla="*/ 664 w 1984"/>
                <a:gd name="T9" fmla="*/ 1224 h 2296"/>
                <a:gd name="T10" fmla="*/ 816 w 1984"/>
                <a:gd name="T11" fmla="*/ 1784 h 2296"/>
                <a:gd name="T12" fmla="*/ 1128 w 1984"/>
                <a:gd name="T13" fmla="*/ 2128 h 2296"/>
                <a:gd name="T14" fmla="*/ 1984 w 1984"/>
                <a:gd name="T15" fmla="*/ 2296 h 22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84" h="2296">
                  <a:moveTo>
                    <a:pt x="0" y="32"/>
                  </a:moveTo>
                  <a:cubicBezTo>
                    <a:pt x="56" y="32"/>
                    <a:pt x="237" y="0"/>
                    <a:pt x="336" y="32"/>
                  </a:cubicBezTo>
                  <a:cubicBezTo>
                    <a:pt x="435" y="64"/>
                    <a:pt x="532" y="119"/>
                    <a:pt x="592" y="224"/>
                  </a:cubicBezTo>
                  <a:cubicBezTo>
                    <a:pt x="652" y="329"/>
                    <a:pt x="684" y="497"/>
                    <a:pt x="696" y="664"/>
                  </a:cubicBezTo>
                  <a:cubicBezTo>
                    <a:pt x="708" y="831"/>
                    <a:pt x="644" y="1037"/>
                    <a:pt x="664" y="1224"/>
                  </a:cubicBezTo>
                  <a:cubicBezTo>
                    <a:pt x="684" y="1411"/>
                    <a:pt x="739" y="1633"/>
                    <a:pt x="816" y="1784"/>
                  </a:cubicBezTo>
                  <a:cubicBezTo>
                    <a:pt x="893" y="1935"/>
                    <a:pt x="933" y="2043"/>
                    <a:pt x="1128" y="2128"/>
                  </a:cubicBezTo>
                  <a:cubicBezTo>
                    <a:pt x="1323" y="2213"/>
                    <a:pt x="1806" y="2261"/>
                    <a:pt x="1984" y="2296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9" name="Freeform 18"/>
            <p:cNvSpPr>
              <a:spLocks/>
            </p:cNvSpPr>
            <p:nvPr/>
          </p:nvSpPr>
          <p:spPr bwMode="hidden">
            <a:xfrm>
              <a:off x="0" y="2400"/>
              <a:ext cx="816" cy="1912"/>
            </a:xfrm>
            <a:custGeom>
              <a:avLst/>
              <a:gdLst>
                <a:gd name="T0" fmla="*/ 0 w 816"/>
                <a:gd name="T1" fmla="*/ 280 h 1912"/>
                <a:gd name="T2" fmla="*/ 384 w 816"/>
                <a:gd name="T3" fmla="*/ 280 h 1912"/>
                <a:gd name="T4" fmla="*/ 368 w 816"/>
                <a:gd name="T5" fmla="*/ 896 h 1912"/>
                <a:gd name="T6" fmla="*/ 528 w 816"/>
                <a:gd name="T7" fmla="*/ 1528 h 1912"/>
                <a:gd name="T8" fmla="*/ 816 w 816"/>
                <a:gd name="T9" fmla="*/ 1912 h 19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6" h="1912">
                  <a:moveTo>
                    <a:pt x="0" y="280"/>
                  </a:moveTo>
                  <a:cubicBezTo>
                    <a:pt x="144" y="0"/>
                    <a:pt x="323" y="177"/>
                    <a:pt x="384" y="280"/>
                  </a:cubicBezTo>
                  <a:cubicBezTo>
                    <a:pt x="488" y="440"/>
                    <a:pt x="344" y="688"/>
                    <a:pt x="368" y="896"/>
                  </a:cubicBezTo>
                  <a:cubicBezTo>
                    <a:pt x="392" y="1104"/>
                    <a:pt x="453" y="1359"/>
                    <a:pt x="528" y="1528"/>
                  </a:cubicBezTo>
                  <a:cubicBezTo>
                    <a:pt x="603" y="1697"/>
                    <a:pt x="756" y="1832"/>
                    <a:pt x="816" y="1912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" name="Freeform 19"/>
            <p:cNvSpPr>
              <a:spLocks/>
            </p:cNvSpPr>
            <p:nvPr/>
          </p:nvSpPr>
          <p:spPr bwMode="hidden">
            <a:xfrm>
              <a:off x="2688" y="3228"/>
              <a:ext cx="3080" cy="1084"/>
            </a:xfrm>
            <a:custGeom>
              <a:avLst/>
              <a:gdLst>
                <a:gd name="T0" fmla="*/ 0 w 3080"/>
                <a:gd name="T1" fmla="*/ 1084 h 1084"/>
                <a:gd name="T2" fmla="*/ 424 w 3080"/>
                <a:gd name="T3" fmla="*/ 932 h 1084"/>
                <a:gd name="T4" fmla="*/ 640 w 3080"/>
                <a:gd name="T5" fmla="*/ 292 h 1084"/>
                <a:gd name="T6" fmla="*/ 1032 w 3080"/>
                <a:gd name="T7" fmla="*/ 20 h 1084"/>
                <a:gd name="T8" fmla="*/ 1536 w 3080"/>
                <a:gd name="T9" fmla="*/ 172 h 1084"/>
                <a:gd name="T10" fmla="*/ 2064 w 3080"/>
                <a:gd name="T11" fmla="*/ 604 h 1084"/>
                <a:gd name="T12" fmla="*/ 2400 w 3080"/>
                <a:gd name="T13" fmla="*/ 940 h 1084"/>
                <a:gd name="T14" fmla="*/ 3080 w 3080"/>
                <a:gd name="T15" fmla="*/ 1084 h 10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80" h="1084">
                  <a:moveTo>
                    <a:pt x="0" y="1084"/>
                  </a:moveTo>
                  <a:cubicBezTo>
                    <a:pt x="71" y="1059"/>
                    <a:pt x="317" y="1064"/>
                    <a:pt x="424" y="932"/>
                  </a:cubicBezTo>
                  <a:cubicBezTo>
                    <a:pt x="531" y="800"/>
                    <a:pt x="539" y="444"/>
                    <a:pt x="640" y="292"/>
                  </a:cubicBezTo>
                  <a:cubicBezTo>
                    <a:pt x="741" y="140"/>
                    <a:pt x="883" y="40"/>
                    <a:pt x="1032" y="20"/>
                  </a:cubicBezTo>
                  <a:cubicBezTo>
                    <a:pt x="1181" y="0"/>
                    <a:pt x="1364" y="75"/>
                    <a:pt x="1536" y="172"/>
                  </a:cubicBezTo>
                  <a:cubicBezTo>
                    <a:pt x="1708" y="269"/>
                    <a:pt x="1920" y="476"/>
                    <a:pt x="2064" y="604"/>
                  </a:cubicBezTo>
                  <a:cubicBezTo>
                    <a:pt x="2208" y="732"/>
                    <a:pt x="2231" y="860"/>
                    <a:pt x="2400" y="940"/>
                  </a:cubicBezTo>
                  <a:cubicBezTo>
                    <a:pt x="2569" y="1020"/>
                    <a:pt x="2939" y="1054"/>
                    <a:pt x="3080" y="1084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51" name="Picture 49" descr="Topbanx"/>
            <p:cNvPicPr>
              <a:picLocks noChangeAspect="1" noChangeArrowheads="1"/>
            </p:cNvPicPr>
            <p:nvPr/>
          </p:nvPicPr>
          <p:blipFill>
            <a:blip r:embed="rId17" cstate="screen">
              <a:clrChange>
                <a:clrFrom>
                  <a:srgbClr val="33CC99"/>
                </a:clrFrom>
                <a:clrTo>
                  <a:srgbClr val="33CC9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929" t="5319" b="4256"/>
            <a:stretch>
              <a:fillRect/>
            </a:stretch>
          </p:blipFill>
          <p:spPr bwMode="auto">
            <a:xfrm>
              <a:off x="0" y="0"/>
              <a:ext cx="325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611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658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612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58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613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58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2B56461-288A-CA44-83A3-891EB7CCE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44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Blip>
          <a:blip r:embed="rId18"/>
        </a:buBlip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Blip>
          <a:blip r:embed="rId19"/>
        </a:buBlip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0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0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0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C17A8D7-5B86-CB4E-9EE8-6B8769681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91" name="Rectangle 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492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93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94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FD0EDE3-C85D-B241-82D2-40F6DD949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34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charset="0"/>
        <a:buChar char="F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60D66683-7520-9F40-AC22-9BED5A3DEE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404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5363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  <p:sp>
            <p:nvSpPr>
              <p:cNvPr id="45363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  <p:sp>
            <p:nvSpPr>
              <p:cNvPr id="45364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  <p:sp>
            <p:nvSpPr>
              <p:cNvPr id="4404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4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</p:grpSp>
        <p:sp>
          <p:nvSpPr>
            <p:cNvPr id="45364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BONES" pitchFamily="-105" charset="0"/>
              </a:endParaRPr>
            </a:p>
          </p:txBody>
        </p:sp>
        <p:sp>
          <p:nvSpPr>
            <p:cNvPr id="4404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364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364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364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46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178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b-arch.org/bswb_BAR/indexBAR.html" TargetMode="External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hyperlink" Target="http://www.bib-arch.org/bswb_BAR/bswbbar2806abouttext.html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ipgroup.com/sadigh/images/bible.jpg&amp;imgrefurl=http://www.ipgroup.com/sadigh/bible1.htm&amp;h=428&amp;w=390&amp;prev=/images?q=Biblical+artifacts&amp;svnum=10&amp;hl=en&amp;lr=&amp;ie=UTF-8&amp;oe=UTF-8" TargetMode="External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hyperlink" Target="http://images.google.com/imgres?imgurl=www.bbcnet.edu/library/images/clipart/books3.jpg&amp;imgrefurl=http://www.bbcnet.edu/library/about/about.htm&amp;h=70&amp;w=107&amp;prev=/images?q=Biblical+artifacts&amp;start=20&amp;svnum=10&amp;hl=en&amp;lr=&amp;ie=UTF-8&amp;oe=UTF-8&amp;sa=N" TargetMode="External"/><Relationship Id="rId7" Type="http://schemas.openxmlformats.org/officeDocument/2006/relationships/image" Target="../media/image15.jpeg"/><Relationship Id="rId8" Type="http://schemas.openxmlformats.org/officeDocument/2006/relationships/oleObject" Target="../embeddings/oleObject1.bin"/><Relationship Id="rId9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hyperlink" Target="http://images.google.com/imgres?imgurl=www.clemusart.com/archive/pharaoh/rosetta/coloring/295a.gif&amp;imgrefurl=http://www.clemusart.com/archive/pharaoh/rosetta/coloring/color99.html&amp;h=174&amp;w=176&amp;prev=/images?q=rosetta+Stone&amp;start=100&amp;svnum=10&amp;hl=en&amp;lr=&amp;ie=UTF-8&amp;oe=UTF-8&amp;sa=N" TargetMode="External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jpeg"/><Relationship Id="rId12" Type="http://schemas.openxmlformats.org/officeDocument/2006/relationships/image" Target="../media/image24.jpeg"/><Relationship Id="rId13" Type="http://schemas.openxmlformats.org/officeDocument/2006/relationships/image" Target="../media/image25.png"/><Relationship Id="rId14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emf"/><Relationship Id="rId4" Type="http://schemas.openxmlformats.org/officeDocument/2006/relationships/hyperlink" Target="http://images.google.com/imgres?imgurl=www.bacjrr.org/amazon/gifs/judaica/bar.jpg&amp;imgrefurl=http://www.bacjrr.org/amazon/judaica.htm&amp;h=150&amp;w=112&amp;prev=/images?q=Biblical+Archaeology+Review&amp;start=20&amp;svnum=10&amp;hl=en&amp;lr=&amp;ie=UTF-8&amp;oe=UTF-8&amp;sa=N" TargetMode="External"/><Relationship Id="rId5" Type="http://schemas.openxmlformats.org/officeDocument/2006/relationships/image" Target="../media/image20.jpeg"/><Relationship Id="rId6" Type="http://schemas.openxmlformats.org/officeDocument/2006/relationships/hyperlink" Target="http://images.google.com/imgres?imgurl=divinity.library.vanderbilt.edu/bibs/HB/barcover987.gif&amp;imgrefurl=http://divinity.library.vanderbilt.edu/bibs/HB/HBBib.html&amp;h=169&amp;w=130&amp;prev=/images?q=Biblical+Archaeology+Review&amp;start=20&amp;svnum=10&amp;hl=en&amp;lr=&amp;ie=UTF-8&amp;oe=UTF-8&amp;sa=N" TargetMode="External"/><Relationship Id="rId7" Type="http://schemas.openxmlformats.org/officeDocument/2006/relationships/image" Target="../media/image21.jpeg"/><Relationship Id="rId8" Type="http://schemas.openxmlformats.org/officeDocument/2006/relationships/hyperlink" Target="http://images.google.com/imgres?imgurl=icf-madison.org/library/image/478/front_thumb.jpg&amp;imgrefurl=http://www.icf-madison.org/library/booklist.php?page=1&amp;category=PR&amp;h=140&amp;w=106&amp;prev=/images?q=Biblical+Archaeology+Review&amp;start=20&amp;svnum=10&amp;hl=en&amp;lr=&amp;ie=UTF-8&amp;oe=UTF-8&amp;sa=N" TargetMode="External"/><Relationship Id="rId9" Type="http://schemas.openxmlformats.org/officeDocument/2006/relationships/image" Target="../media/image22.jpeg"/><Relationship Id="rId10" Type="http://schemas.openxmlformats.org/officeDocument/2006/relationships/hyperlink" Target="http://images.google.com/imgres?imgurl=www.valuemags.com/images/magazine/biblicalarchaeology.jpg&amp;imgrefurl=http://www.valuemags.com/home/details.asp?MagID=121&amp;h=120&amp;w=100&amp;prev=/images?q=Biblical+Archaeology+Review&amp;start=20&amp;svnum=10&amp;hl=en&amp;lr=&amp;ie=UTF-8&amp;oe=UTF-8&amp;sa=N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hyperlink" Target="http://images.google.com/imgres?imgurl=www.bibarch.com/Images/3-f.jpg&amp;imgrefurl=http://www.bibarch.com/Concepts/pottery_chart.htm&amp;h=549&amp;w=314&amp;prev=/images?q=%22Pottery+Types%22&amp;svnum=10&amp;hl=en&amp;lr=&amp;ie=UTF-8&amp;oe=UTF-8" TargetMode="External"/><Relationship Id="rId12" Type="http://schemas.openxmlformats.org/officeDocument/2006/relationships/image" Target="../media/image33.jpeg"/><Relationship Id="rId13" Type="http://schemas.openxmlformats.org/officeDocument/2006/relationships/hyperlink" Target="http://images.google.com/imgres?imgurl=www.bibarch.com/Images/4-e.jpg&amp;imgrefurl=http://www.bibarch.com/Concepts/pottery_chart.htm&amp;h=599&amp;w=407&amp;prev=/images?q=%22Pottery+Types%22&amp;svnum=10&amp;hl=en&amp;lr=&amp;ie=UTF-8&amp;oe=UTF-8" TargetMode="External"/><Relationship Id="rId14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jpeg"/><Relationship Id="rId4" Type="http://schemas.openxmlformats.org/officeDocument/2006/relationships/hyperlink" Target="http://images.google.com/imgres?imgurl=www.bibarch.com/Images/3-a.jpg&amp;imgrefurl=http://www.bibarch.com/Concepts/pottery_chart.htm&amp;h=-1&amp;w=-1&amp;prev=/images?q=%22Pottery+Types%22&amp;svnum=10&amp;hl=en&amp;lr=&amp;ie=UTF-8&amp;oe=UTF-8&amp;sa=N" TargetMode="External"/><Relationship Id="rId5" Type="http://schemas.openxmlformats.org/officeDocument/2006/relationships/image" Target="../media/image29.jpeg"/><Relationship Id="rId6" Type="http://schemas.openxmlformats.org/officeDocument/2006/relationships/hyperlink" Target="http://images.google.com/imgres?imgurl=www.bibarch.com/Images/4-b.jpg&amp;imgrefurl=http://www.bibarch.com/Concepts/pottery_chart.htm&amp;h=429&amp;w=509&amp;prev=/images?q=%22Pottery+Types%22&amp;svnum=10&amp;hl=en&amp;lr=&amp;ie=UTF-8&amp;oe=UTF-8&amp;sa=N" TargetMode="External"/><Relationship Id="rId7" Type="http://schemas.openxmlformats.org/officeDocument/2006/relationships/image" Target="../media/image30.jpeg"/><Relationship Id="rId8" Type="http://schemas.openxmlformats.org/officeDocument/2006/relationships/hyperlink" Target="http://images.google.com/imgres?imgurl=www.bibarch.com/Images/5-d.jpg&amp;imgrefurl=http://www.bibarch.com/Concepts/pottery_chart.htm&amp;h=304&amp;w=389&amp;prev=/images?q=+site:www.bibarch.com+%22Pottery+Types%22&amp;svnum=10&amp;hl=en&amp;lr=&amp;ie=UTF-8&amp;oe=UTF-8" TargetMode="External"/><Relationship Id="rId9" Type="http://schemas.openxmlformats.org/officeDocument/2006/relationships/image" Target="../media/image31.jpeg"/><Relationship Id="rId10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leakeyfoundation.org/images/t1_main_image.jpg&amp;imgrefurl=http://www.leakeyfoundation.org/travel/&amp;h=202&amp;w=406&amp;prev=/images?q=%22Excavation+Sites%22&amp;start=40&amp;svnum=10&amp;hl=en&amp;lr=&amp;ie=UTF-8&amp;oe=UTF-8&amp;sa=N" TargetMode="External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5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aint-it-cool-news.com/museum/media/ten-commandments-still.jpg&amp;imgrefurl=http://www.aint-it-cool-news.com/museum/5.html&amp;h=351&amp;w=460&amp;prev=/images?q=Edward+Robinson&amp;start=40&amp;svnum=10&amp;hl=en&amp;lr=&amp;ie=UTF-8&amp;oe=UTF-8&amp;sa=N" TargetMode="External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027560" y="4567808"/>
            <a:ext cx="7160840" cy="661392"/>
          </a:xfrm>
        </p:spPr>
        <p:txBody>
          <a:bodyPr/>
          <a:lstStyle/>
          <a:p>
            <a:pPr eaLnBrk="1" hangingPunct="1"/>
            <a:r>
              <a:rPr lang="si-LK" sz="2400" b="1" dirty="0">
                <a:latin typeface="Arial Narrow" charset="0"/>
                <a:ea typeface="ＭＳ Ｐゴシック" charset="0"/>
                <a:cs typeface="ＭＳ Ｐゴシック" charset="0"/>
              </a:rPr>
              <a:t>ඒ සඳහා</a:t>
            </a:r>
            <a:r>
              <a:rPr lang="en-US" sz="2400" b="1" dirty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si-LK" sz="2400" b="1" dirty="0">
                <a:latin typeface="Arial Narrow" charset="0"/>
                <a:ea typeface="ＭＳ Ｐゴシック" charset="0"/>
                <a:cs typeface="ＭＳ Ｐゴシック" charset="0"/>
              </a:rPr>
              <a:t>ඔබට කුමක්ද</a:t>
            </a:r>
            <a:r>
              <a:rPr lang="en-US" sz="2400" b="1" dirty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si-LK" sz="2400" b="1" dirty="0">
                <a:latin typeface="Arial Narrow" charset="0"/>
                <a:ea typeface="ＭＳ Ｐゴシック" charset="0"/>
                <a:cs typeface="ＭＳ Ｐゴシック" charset="0"/>
              </a:rPr>
              <a:t>කළ හැකිද?</a:t>
            </a:r>
            <a:endParaRPr lang="en-US" sz="2400" b="1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8370" name="Picture 3" descr="j02324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6821" y="224631"/>
            <a:ext cx="2711688" cy="261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375628" y="2908958"/>
            <a:ext cx="5397222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si-LK" sz="5400" b="1" dirty="0">
                <a:latin typeface="Arial Narrow" charset="0"/>
                <a:ea typeface="ＭＳ Ｐゴシック" charset="0"/>
                <a:cs typeface="ＭＳ Ｐゴシック" charset="0"/>
              </a:rPr>
              <a:t>බයිබල්</a:t>
            </a:r>
            <a:r>
              <a:rPr lang="en-US" sz="5400" b="1" dirty="0">
                <a:latin typeface="Arial Narrow" charset="0"/>
                <a:ea typeface="ＭＳ Ｐゴシック" charset="0"/>
                <a:cs typeface="ＭＳ Ｐゴシック" charset="0"/>
              </a:rPr>
              <a:t>  </a:t>
            </a:r>
            <a:r>
              <a:rPr lang="si-LK" sz="5400" b="1" dirty="0">
                <a:latin typeface="Arial Narrow" charset="0"/>
                <a:ea typeface="ＭＳ Ｐゴシック" charset="0"/>
                <a:cs typeface="ＭＳ Ｐゴシック" charset="0"/>
              </a:rPr>
              <a:t>පුරාවිද්‍යාව</a:t>
            </a:r>
            <a:endParaRPr lang="en-US" sz="5400" b="1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640" y="5805264"/>
            <a:ext cx="8595360" cy="105050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si-LK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ආචාර්ය. රික් ග්රිෆිත්, සිංගප්පූරු බයිබල් විශ්වවිද්‍යාලය </a:t>
            </a:r>
            <a:br>
              <a:rPr lang="si-LK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Shout to the Lord 9/12</a:t>
            </a:r>
          </a:p>
        </p:txBody>
      </p:sp>
      <p:pic>
        <p:nvPicPr>
          <p:cNvPr id="768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1713F5C-455D-4BCC-BD90-C58E31766AB5}"/>
              </a:ext>
            </a:extLst>
          </p:cNvPr>
          <p:cNvSpPr/>
          <p:nvPr/>
        </p:nvSpPr>
        <p:spPr>
          <a:xfrm>
            <a:off x="2051720" y="116632"/>
            <a:ext cx="6624736" cy="37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සමිඳාණන් වහන්සේට මොරගසන්න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,</a:t>
            </a:r>
          </a:p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මුළු පොලෝතලය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,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අපි ගී ගයමු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.</a:t>
            </a:r>
          </a:p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බලය හා තේජස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රජුන්ට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ප්‍රශංසා කරයි.</a:t>
            </a:r>
            <a:endParaRPr lang="en-US" sz="3200" b="1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latin typeface="Arial Bold" charset="0"/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Shout to the Lord 10/12</a:t>
            </a:r>
          </a:p>
        </p:txBody>
      </p:sp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C13B974-8033-406E-BC96-7BC3E90E13BB}"/>
              </a:ext>
            </a:extLst>
          </p:cNvPr>
          <p:cNvSpPr/>
          <p:nvPr/>
        </p:nvSpPr>
        <p:spPr>
          <a:xfrm>
            <a:off x="1756466" y="332656"/>
            <a:ext cx="7158934" cy="37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කඳු හිස නමමින්ද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,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මුහුදු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ඔබේ නාමයට</a:t>
            </a:r>
            <a:endParaRPr lang="en-US" sz="3200" b="1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latin typeface="Arial Bold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සිංහයෙකු ගර්ජනා කරන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ශබ්දය මෙන්ද </a:t>
            </a:r>
            <a:endParaRPr lang="en-US" sz="3200" b="1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latin typeface="Arial Bold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ශබ්ද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කරනු ඇත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Shout to the Lord 11/12</a:t>
            </a:r>
          </a:p>
        </p:txBody>
      </p:sp>
      <p:pic>
        <p:nvPicPr>
          <p:cNvPr id="80898" name="Picture 3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F20C9EB-A5E3-43AC-9474-5C8F07C3BE94}"/>
              </a:ext>
            </a:extLst>
          </p:cNvPr>
          <p:cNvSpPr/>
          <p:nvPr/>
        </p:nvSpPr>
        <p:spPr>
          <a:xfrm>
            <a:off x="0" y="0"/>
            <a:ext cx="9144000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ඔබගේ බලවත්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ක්‍රියා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පිළිබඳව,</a:t>
            </a:r>
          </a:p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මම ප්‍රීතියෙන් 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ගී ගයමි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.   </a:t>
            </a:r>
          </a:p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සදාකාලයටම මම ඔබට ආදරය කරනු ඇත.</a:t>
            </a:r>
            <a:endParaRPr lang="en-US" sz="3200" b="1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latin typeface="Arial Bold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සදහටම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මම ඔබ සමඟ සිටින්නම්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Shout to the Lord 12/12</a:t>
            </a:r>
          </a:p>
        </p:txBody>
      </p:sp>
      <p:pic>
        <p:nvPicPr>
          <p:cNvPr id="82946" name="Picture 3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01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0049313-572F-44CE-A4F2-9B6ED24EE683}"/>
              </a:ext>
            </a:extLst>
          </p:cNvPr>
          <p:cNvSpPr/>
          <p:nvPr/>
        </p:nvSpPr>
        <p:spPr>
          <a:xfrm>
            <a:off x="456084" y="182940"/>
            <a:ext cx="82318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මම ඔබ කෙරෙහි තබා ඇති කිසිම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පොරොන්දුවක් නොකඩමි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ChangeArrowheads="1"/>
          </p:cNvSpPr>
          <p:nvPr/>
        </p:nvSpPr>
        <p:spPr bwMode="auto">
          <a:xfrm>
            <a:off x="-108520" y="-76200"/>
            <a:ext cx="9481120" cy="7086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7704" y="4797152"/>
            <a:ext cx="6400800" cy="445368"/>
          </a:xfrm>
        </p:spPr>
        <p:txBody>
          <a:bodyPr/>
          <a:lstStyle/>
          <a:p>
            <a:pPr eaLnBrk="1" hangingPunct="1"/>
            <a:r>
              <a:rPr lang="si-LK" sz="2400" b="1" dirty="0">
                <a:latin typeface="Arial Narrow" charset="0"/>
                <a:ea typeface="ＭＳ Ｐゴシック" charset="0"/>
                <a:cs typeface="ＭＳ Ｐゴシック" charset="0"/>
              </a:rPr>
              <a:t>ඒ සඳහා ඔබට කුමක්ද කළ හැකිද?</a:t>
            </a:r>
          </a:p>
          <a:p>
            <a:pPr eaLnBrk="1" hangingPunct="1">
              <a:buFont typeface="Wingdings" charset="0"/>
              <a:buNone/>
            </a:pPr>
            <a:endParaRPr lang="en-US" sz="3600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7042" name="Picture 24" descr="j02324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2034" y="326782"/>
            <a:ext cx="2375898" cy="229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83768" y="2814348"/>
            <a:ext cx="5684168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si-LK" sz="5400" b="1" dirty="0">
                <a:latin typeface="Arial Narrow" charset="0"/>
                <a:ea typeface="ＭＳ Ｐゴシック" charset="0"/>
                <a:cs typeface="ＭＳ Ｐゴシック" charset="0"/>
              </a:rPr>
              <a:t>බයිබල්  පුරාවිද්‍යාව</a:t>
            </a:r>
            <a:endParaRPr lang="en-US" sz="5400" b="1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7" descr="bswbbar2806cover">
            <a:hlinkClick r:id="rId3"/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8817" y="990600"/>
            <a:ext cx="3128963" cy="41148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03A9A04-0806-4C4C-AC09-0F07425476F1}"/>
              </a:ext>
            </a:extLst>
          </p:cNvPr>
          <p:cNvSpPr/>
          <p:nvPr/>
        </p:nvSpPr>
        <p:spPr>
          <a:xfrm>
            <a:off x="538709" y="1221118"/>
            <a:ext cx="2808782" cy="495585"/>
          </a:xfrm>
          <a:prstGeom prst="rect">
            <a:avLst/>
          </a:prstGeom>
          <a:solidFill>
            <a:srgbClr val="725C24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si-LK" sz="2000" b="1" dirty="0"/>
              <a:t>බයිබල්  පුරාවිද්‍යාව</a:t>
            </a:r>
            <a:endParaRPr lang="en-US" sz="20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1905000" y="1885235"/>
            <a:ext cx="7239000" cy="4959350"/>
            <a:chOff x="1905000" y="1885235"/>
            <a:chExt cx="7239000" cy="4959350"/>
          </a:xfrm>
        </p:grpSpPr>
        <p:pic>
          <p:nvPicPr>
            <p:cNvPr id="62480" name="Picture 16" descr="bswbba2806sd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1885235"/>
              <a:ext cx="7239000" cy="495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D8EB39B-3D0C-4CC6-B368-BCAAD63D5C17}"/>
                </a:ext>
              </a:extLst>
            </p:cNvPr>
            <p:cNvSpPr/>
            <p:nvPr/>
          </p:nvSpPr>
          <p:spPr>
            <a:xfrm>
              <a:off x="2127250" y="2276872"/>
              <a:ext cx="4758285" cy="1544662"/>
            </a:xfrm>
            <a:prstGeom prst="rect">
              <a:avLst/>
            </a:prstGeom>
            <a:solidFill>
              <a:schemeClr val="bg2">
                <a:lumMod val="95000"/>
                <a:lumOff val="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si-LK" b="1" dirty="0"/>
                <a:t>ක්‍රිස්තුන් වහන්සේගේ සහෝදරයා</a:t>
              </a:r>
              <a:r>
                <a:rPr lang="en-US" b="1" dirty="0"/>
                <a:t> </a:t>
              </a:r>
              <a:r>
                <a:rPr lang="si-LK" b="1" dirty="0"/>
                <a:t>වන</a:t>
              </a:r>
              <a:r>
                <a:rPr lang="en-US" b="1" dirty="0"/>
                <a:t>                    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/>
                <a:t>“</a:t>
              </a:r>
              <a:r>
                <a:rPr lang="si-LK" sz="2800" b="1" dirty="0"/>
                <a:t>යාකෝබ්ගේ</a:t>
              </a:r>
              <a:r>
                <a:rPr lang="en-US" sz="2800" b="1" dirty="0"/>
                <a:t> </a:t>
              </a:r>
              <a:r>
                <a:rPr lang="si-LK" sz="2800" b="1" dirty="0"/>
                <a:t>භූමදාන පෙට්ටිය</a:t>
              </a:r>
              <a:r>
                <a:rPr lang="en-US" sz="2800" b="1" dirty="0"/>
                <a:t>.”</a:t>
              </a:r>
              <a:r>
                <a:rPr lang="si-LK" sz="2800" b="1" dirty="0"/>
                <a:t> </a:t>
              </a:r>
              <a:endParaRPr lang="en-US" sz="2800" b="1" dirty="0"/>
            </a:p>
          </p:txBody>
        </p:sp>
      </p:grp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399" y="228600"/>
            <a:ext cx="6560231" cy="762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latin typeface="Arial Narrow" charset="0"/>
                <a:ea typeface="ＭＳ Ｐゴシック" charset="0"/>
                <a:cs typeface="ＭＳ Ｐゴシック" charset="0"/>
              </a:rPr>
              <a:t>   </a:t>
            </a:r>
            <a:r>
              <a:rPr lang="si-LK" sz="2400" b="1" dirty="0">
                <a:latin typeface="Arial Narrow" charset="0"/>
                <a:ea typeface="ＭＳ Ｐゴシック" charset="0"/>
                <a:cs typeface="ＭＳ Ｐゴシック" charset="0"/>
              </a:rPr>
              <a:t>අළුත්ම සොයාගැනීමක්</a:t>
            </a:r>
            <a:br>
              <a:rPr lang="si-LK" sz="2400" b="1" dirty="0">
                <a:latin typeface="Arial Narrow" charset="0"/>
                <a:ea typeface="ＭＳ Ｐゴシック" charset="0"/>
                <a:cs typeface="ＭＳ Ｐゴシック" charset="0"/>
              </a:rPr>
            </a:br>
            <a:r>
              <a:rPr lang="si-LK" sz="2400" b="1" dirty="0">
                <a:latin typeface="Arial Narrow" charset="0"/>
                <a:ea typeface="ＭＳ Ｐゴシック" charset="0"/>
                <a:cs typeface="ＭＳ Ｐゴシック" charset="0"/>
              </a:rPr>
              <a:t>  (</a:t>
            </a:r>
            <a:r>
              <a:rPr lang="en-US" sz="2400" b="1" dirty="0">
                <a:latin typeface="Arial Narrow" charset="0"/>
                <a:ea typeface="ＭＳ Ｐゴシック" charset="0"/>
                <a:cs typeface="ＭＳ Ｐゴシック" charset="0"/>
              </a:rPr>
              <a:t>BAR </a:t>
            </a:r>
            <a:r>
              <a:rPr lang="si-LK" sz="2400" b="1" dirty="0">
                <a:latin typeface="Arial Narrow" charset="0"/>
                <a:ea typeface="ＭＳ Ｐゴシック" charset="0"/>
                <a:cs typeface="ＭＳ Ｐゴシック" charset="0"/>
              </a:rPr>
              <a:t>නොවැම්බර් / දෙසැම්බර් 02) ...</a:t>
            </a:r>
            <a:endParaRPr lang="en-US" sz="2400" b="1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89091" name="Group 13"/>
          <p:cNvGrpSpPr>
            <a:grpSpLocks/>
          </p:cNvGrpSpPr>
          <p:nvPr/>
        </p:nvGrpSpPr>
        <p:grpSpPr bwMode="auto">
          <a:xfrm>
            <a:off x="1943100" y="2263775"/>
            <a:ext cx="5257800" cy="2697163"/>
            <a:chOff x="0" y="0"/>
            <a:chExt cx="3312" cy="1699"/>
          </a:xfrm>
        </p:grpSpPr>
        <p:sp>
          <p:nvSpPr>
            <p:cNvPr id="89097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3312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89098" name="Group 12"/>
            <p:cNvGrpSpPr>
              <a:grpSpLocks/>
            </p:cNvGrpSpPr>
            <p:nvPr/>
          </p:nvGrpSpPr>
          <p:grpSpPr bwMode="auto">
            <a:xfrm>
              <a:off x="0" y="0"/>
              <a:ext cx="1186" cy="1699"/>
              <a:chOff x="-58" y="0"/>
              <a:chExt cx="1186" cy="1699"/>
            </a:xfrm>
          </p:grpSpPr>
          <p:sp>
            <p:nvSpPr>
              <p:cNvPr id="89099" name="Rectangle 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28" cy="1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>
                    <a:latin typeface="Arial Narrow" charset="0"/>
                    <a:hlinkClick r:id="rId6"/>
                  </a:rPr>
                  <a:t>  </a:t>
                </a:r>
                <a:r>
                  <a:rPr lang="en-US" sz="12300">
                    <a:latin typeface="Arial Narrow" charset="0"/>
                  </a:rPr>
                  <a:t> </a:t>
                </a:r>
                <a:r>
                  <a:rPr lang="en-US">
                    <a:latin typeface="Arial Narrow" charset="0"/>
                  </a:rPr>
                  <a:t>                    </a:t>
                </a:r>
              </a:p>
            </p:txBody>
          </p:sp>
          <p:sp>
            <p:nvSpPr>
              <p:cNvPr id="89100" name="Rectangle 11"/>
              <p:cNvSpPr>
                <a:spLocks noChangeArrowheads="1"/>
              </p:cNvSpPr>
              <p:nvPr/>
            </p:nvSpPr>
            <p:spPr bwMode="auto">
              <a:xfrm>
                <a:off x="-58" y="259"/>
                <a:ext cx="11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>
                    <a:latin typeface="Arial Narrow" charset="0"/>
                  </a:rPr>
                  <a:t> </a:t>
                </a:r>
              </a:p>
            </p:txBody>
          </p:sp>
        </p:grpSp>
      </p:grpSp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7093631" y="2144023"/>
            <a:ext cx="1950368" cy="106182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i-LK" sz="1400" dirty="0"/>
              <a:t>බයිබලයෙන්</a:t>
            </a:r>
            <a:r>
              <a:rPr lang="en-US" sz="1400" dirty="0"/>
              <a:t>  </a:t>
            </a:r>
            <a:r>
              <a:rPr lang="si-LK" sz="1400" dirty="0"/>
              <a:t>පරිබාහිරව</a:t>
            </a:r>
            <a:r>
              <a:rPr lang="en-US" sz="1400" dirty="0"/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si-LK" sz="1400" dirty="0"/>
              <a:t>යේසුස් වහන්සේ</a:t>
            </a:r>
            <a:r>
              <a:rPr lang="en-US" sz="1400" dirty="0"/>
              <a:t>  </a:t>
            </a:r>
            <a:r>
              <a:rPr lang="si-LK" sz="1400" dirty="0"/>
              <a:t>පිළිබඳ මුල්ම සඳහන</a:t>
            </a:r>
            <a:r>
              <a:rPr lang="en-US" sz="1400" dirty="0"/>
              <a:t>.</a:t>
            </a:r>
          </a:p>
        </p:txBody>
      </p:sp>
      <p:sp>
        <p:nvSpPr>
          <p:cNvPr id="89095" name="Text Box 20"/>
          <p:cNvSpPr txBox="1">
            <a:spLocks noChangeArrowheads="1"/>
          </p:cNvSpPr>
          <p:nvPr/>
        </p:nvSpPr>
        <p:spPr bwMode="auto">
          <a:xfrm>
            <a:off x="7182172" y="3287742"/>
            <a:ext cx="1937792" cy="3570208"/>
          </a:xfrm>
          <a:prstGeom prst="rect">
            <a:avLst/>
          </a:prstGeom>
          <a:solidFill>
            <a:schemeClr val="bg2"/>
          </a:solidFill>
          <a:ln w="9525">
            <a:solidFill>
              <a:srgbClr val="E62B1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si-LK" sz="2000" b="1" dirty="0">
                <a:latin typeface="Arial" charset="0"/>
              </a:rPr>
              <a:t>කියවීම</a:t>
            </a:r>
            <a:r>
              <a:rPr lang="en-US" sz="2800" b="1" dirty="0">
                <a:latin typeface="Arial" charset="0"/>
              </a:rPr>
              <a:t>:</a:t>
            </a:r>
          </a:p>
          <a:p>
            <a:pPr eaLnBrk="1" hangingPunct="1"/>
            <a:r>
              <a:rPr lang="ja-JP" altLang="en-US" sz="2800" b="1" dirty="0">
                <a:latin typeface="Arial" charset="0"/>
              </a:rPr>
              <a:t>“</a:t>
            </a:r>
            <a:r>
              <a:rPr lang="si-LK" altLang="ja-JP" sz="1800" b="1" dirty="0">
                <a:latin typeface="Arial" charset="0"/>
              </a:rPr>
              <a:t>යාකෝබ්</a:t>
            </a:r>
            <a:endParaRPr lang="en-US" altLang="ja-JP" sz="1800" b="1" dirty="0">
              <a:latin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si-LK" altLang="ja-JP" sz="1800" b="1" dirty="0">
                <a:latin typeface="Arial" charset="0"/>
              </a:rPr>
              <a:t>ජෝසෙප්ගේ පුත්‍රයාය</a:t>
            </a:r>
            <a:r>
              <a:rPr lang="en-US" altLang="ja-JP" sz="1800" b="1" dirty="0">
                <a:latin typeface="Arial" charset="0"/>
              </a:rPr>
              <a:t>, </a:t>
            </a:r>
          </a:p>
          <a:p>
            <a:pPr eaLnBrk="1" hangingPunct="1">
              <a:lnSpc>
                <a:spcPct val="150000"/>
              </a:lnSpc>
            </a:pPr>
            <a:r>
              <a:rPr lang="si-LK" sz="1800" b="1" dirty="0">
                <a:latin typeface="Arial" charset="0"/>
              </a:rPr>
              <a:t>එමෙන්ද </a:t>
            </a:r>
            <a:endParaRPr lang="en-US" sz="1800" b="1" dirty="0">
              <a:latin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si-LK" sz="1800" b="1" dirty="0">
                <a:latin typeface="Arial" charset="0"/>
              </a:rPr>
              <a:t>යේසුස් වහන්සේගේ සහෝදරයා. "</a:t>
            </a:r>
            <a:endParaRPr lang="en-US" sz="1800" b="1" dirty="0">
              <a:latin typeface="Arial" charset="0"/>
            </a:endParaRPr>
          </a:p>
          <a:p>
            <a:pPr eaLnBrk="1" hangingPunct="1"/>
            <a:endParaRPr lang="en-US" sz="800" b="1" dirty="0">
              <a:latin typeface="Arial" charset="0"/>
            </a:endParaRPr>
          </a:p>
        </p:txBody>
      </p:sp>
      <p:sp>
        <p:nvSpPr>
          <p:cNvPr id="89096" name="Text Box 22"/>
          <p:cNvSpPr txBox="1">
            <a:spLocks noChangeArrowheads="1"/>
          </p:cNvSpPr>
          <p:nvPr/>
        </p:nvSpPr>
        <p:spPr bwMode="auto">
          <a:xfrm>
            <a:off x="8274050" y="76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205a</a:t>
            </a:r>
            <a:endParaRPr lang="en-US"/>
          </a:p>
        </p:txBody>
      </p:sp>
      <p:sp>
        <p:nvSpPr>
          <p:cNvPr id="62483" name="Text Box 19"/>
          <p:cNvSpPr txBox="1">
            <a:spLocks noChangeArrowheads="1"/>
          </p:cNvSpPr>
          <p:nvPr/>
        </p:nvSpPr>
        <p:spPr bwMode="auto">
          <a:xfrm rot="-582935">
            <a:off x="577666" y="1566420"/>
            <a:ext cx="6107019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si-LK" sz="5400" dirty="0">
                <a:effectLst>
                  <a:glow rad="228600">
                    <a:schemeClr val="bg2"/>
                  </a:glow>
                </a:effectLst>
                <a:latin typeface="Stencil" pitchFamily="-111" charset="0"/>
                <a:ea typeface="+mn-ea"/>
                <a:cs typeface="+mn-cs"/>
              </a:rPr>
              <a:t>ඊශ්රායෙල්</a:t>
            </a:r>
            <a:r>
              <a:rPr lang="en-US" sz="5400" dirty="0">
                <a:effectLst>
                  <a:glow rad="228600">
                    <a:schemeClr val="bg2"/>
                  </a:glow>
                </a:effectLst>
                <a:latin typeface="Stencil" pitchFamily="-111" charset="0"/>
                <a:ea typeface="+mn-ea"/>
                <a:cs typeface="+mn-cs"/>
              </a:rPr>
              <a:t> </a:t>
            </a:r>
            <a:r>
              <a:rPr lang="si-LK" sz="5400" dirty="0">
                <a:effectLst>
                  <a:glow rad="228600">
                    <a:schemeClr val="bg2"/>
                  </a:glow>
                </a:effectLst>
                <a:latin typeface="Stencil" pitchFamily="-111" charset="0"/>
                <a:ea typeface="+mn-ea"/>
                <a:cs typeface="+mn-cs"/>
              </a:rPr>
              <a:t>පුරාවිද්‍යා</a:t>
            </a:r>
            <a:r>
              <a:rPr lang="en-US" sz="5400" dirty="0">
                <a:effectLst>
                  <a:glow rad="228600">
                    <a:schemeClr val="bg2"/>
                  </a:glow>
                </a:effectLst>
                <a:latin typeface="Stencil" pitchFamily="-111" charset="0"/>
                <a:ea typeface="+mn-ea"/>
                <a:cs typeface="+mn-cs"/>
              </a:rPr>
              <a:t> </a:t>
            </a:r>
            <a:r>
              <a:rPr lang="si-LK" sz="5400" dirty="0">
                <a:effectLst>
                  <a:glow rad="228600">
                    <a:schemeClr val="bg2"/>
                  </a:glow>
                </a:effectLst>
                <a:latin typeface="Stencil" pitchFamily="-111" charset="0"/>
                <a:ea typeface="+mn-ea"/>
                <a:cs typeface="+mn-cs"/>
              </a:rPr>
              <a:t>අධිකාරිය විසින් සිදු කරන ලද </a:t>
            </a:r>
            <a:r>
              <a:rPr lang="en-US" sz="5400" dirty="0">
                <a:effectLst>
                  <a:glow rad="228600">
                    <a:schemeClr val="bg2"/>
                  </a:glow>
                </a:effectLst>
                <a:latin typeface="Stencil" pitchFamily="-111" charset="0"/>
                <a:ea typeface="+mn-ea"/>
                <a:cs typeface="+mn-cs"/>
              </a:rPr>
              <a:t> </a:t>
            </a:r>
            <a:r>
              <a:rPr lang="si-LK" sz="5400" dirty="0">
                <a:effectLst>
                  <a:glow rad="228600">
                    <a:schemeClr val="bg2"/>
                  </a:glow>
                </a:effectLst>
                <a:latin typeface="Stencil" pitchFamily="-111" charset="0"/>
                <a:ea typeface="+mn-ea"/>
                <a:cs typeface="+mn-cs"/>
              </a:rPr>
              <a:t> ව්‍යාජ ලේඛනයක් බවට සලකයි</a:t>
            </a:r>
            <a:r>
              <a:rPr lang="en-US" sz="5400" dirty="0">
                <a:effectLst>
                  <a:glow rad="228600">
                    <a:schemeClr val="bg2"/>
                  </a:glow>
                </a:effectLst>
                <a:latin typeface="Stencil" pitchFamily="-111" charset="0"/>
                <a:ea typeface="+mn-ea"/>
                <a:cs typeface="+mn-cs"/>
              </a:rPr>
              <a:t>.</a:t>
            </a:r>
          </a:p>
          <a:p>
            <a:pPr>
              <a:defRPr/>
            </a:pPr>
            <a:r>
              <a:rPr lang="si-LK" sz="5400" dirty="0">
                <a:effectLst>
                  <a:glow rad="228600">
                    <a:schemeClr val="bg2"/>
                  </a:glow>
                </a:effectLst>
                <a:latin typeface="Stencil" pitchFamily="-111" charset="0"/>
                <a:ea typeface="+mn-ea"/>
                <a:cs typeface="+mn-cs"/>
              </a:rPr>
              <a:t>(ජූනි 2003)</a:t>
            </a:r>
            <a:endParaRPr lang="en-US" sz="5400" dirty="0">
              <a:effectLst>
                <a:glow rad="228600">
                  <a:schemeClr val="bg2"/>
                </a:glow>
              </a:effectLst>
              <a:latin typeface="Stencil" pitchFamily="-111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82" grpId="0" animBg="1" autoUpdateAnimBg="0"/>
      <p:bldP spid="6248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0100" y="260648"/>
            <a:ext cx="3312368" cy="3024336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si-LK" sz="3600" b="1" dirty="0">
                <a:ea typeface="+mj-ea"/>
                <a:cs typeface="+mj-cs"/>
              </a:rPr>
              <a:t>කායෆස්ගේ ඇටකටු පෙට්ටිය</a:t>
            </a:r>
            <a:r>
              <a:rPr lang="en-US" sz="2400" b="1" dirty="0">
                <a:ea typeface="+mj-ea"/>
                <a:cs typeface="+mj-cs"/>
              </a:rPr>
              <a:t/>
            </a:r>
            <a:br>
              <a:rPr lang="en-US" sz="2400" b="1" dirty="0">
                <a:ea typeface="+mj-ea"/>
                <a:cs typeface="+mj-cs"/>
              </a:rPr>
            </a:br>
            <a:r>
              <a:rPr lang="en-US" sz="1600" b="1" dirty="0">
                <a:ea typeface="+mj-ea"/>
                <a:cs typeface="+mj-cs"/>
              </a:rPr>
              <a:t>(BAR </a:t>
            </a:r>
            <a:r>
              <a:rPr lang="si-LK" sz="1600" b="1" dirty="0">
                <a:ea typeface="+mj-ea"/>
                <a:cs typeface="+mj-cs"/>
              </a:rPr>
              <a:t>සැප්තැම්බර් / ඔක්තෝබර් 1992)</a:t>
            </a:r>
            <a:endParaRPr lang="en-US" sz="1600" dirty="0">
              <a:ea typeface="+mj-ea"/>
              <a:cs typeface="+mj-cs"/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6672" y="3501008"/>
            <a:ext cx="3059224" cy="2819400"/>
          </a:xfrm>
          <a:extLst/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si-LK" sz="2400" b="1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මේ සොයා ගැනීම කිරීමට පෙර</a:t>
            </a:r>
            <a:r>
              <a:rPr lang="en-US" sz="2400" b="1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si-LK" sz="2400" b="1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ඔහුගේ පැවැත්ම ගැන බයිබලයේන් පිට කිසිදු සාක්ෂියක් නොමැති විය.</a:t>
            </a:r>
            <a:r>
              <a:rPr lang="en-US" sz="2400" b="1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 </a:t>
            </a:r>
          </a:p>
        </p:txBody>
      </p:sp>
      <p:pic>
        <p:nvPicPr>
          <p:cNvPr id="124932" name="Picture 4" descr="Caiaphas Ossuar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0"/>
            <a:ext cx="5508104" cy="68580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0519"/>
            <a:ext cx="77724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sz="3600" b="1" dirty="0">
                <a:ea typeface="+mj-ea"/>
                <a:cs typeface="+mj-cs"/>
              </a:rPr>
              <a:t>පුරාවිද්‍යාව යනු කුමක්ද?</a:t>
            </a:r>
            <a:endParaRPr lang="en-US" sz="3600" b="1" dirty="0">
              <a:ea typeface="+mj-ea"/>
              <a:cs typeface="+mj-cs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21778"/>
            <a:ext cx="8458200" cy="5236222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defRPr/>
            </a:pPr>
            <a:r>
              <a:rPr lang="si-LK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යන වචනයේ</a:t>
            </a:r>
            <a:r>
              <a:rPr lang="en-US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:</a:t>
            </a:r>
            <a:endParaRPr lang="en-US" sz="2000" b="1" dirty="0">
              <a:effectLst>
                <a:outerShdw blurRad="50800" dist="101600" dir="2700000" algn="tl" rotWithShape="0">
                  <a:srgbClr val="000000">
                    <a:alpha val="80000"/>
                  </a:srgbClr>
                </a:outerShdw>
              </a:effectLst>
              <a:latin typeface="Bwgrkl" charset="0"/>
              <a:ea typeface="ＭＳ Ｐゴシック" charset="0"/>
              <a:cs typeface="ＭＳ Ｐゴシック" charset="0"/>
            </a:endParaRPr>
          </a:p>
          <a:p>
            <a:pPr marL="990600" lvl="1" indent="-533400" eaLnBrk="1" hangingPunct="1">
              <a:lnSpc>
                <a:spcPct val="80000"/>
              </a:lnSpc>
              <a:defRPr/>
            </a:pPr>
            <a:r>
              <a:rPr lang="si-LK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ග්‍රීක අර්ථය: </a:t>
            </a:r>
            <a:r>
              <a:rPr lang="en-US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  </a:t>
            </a:r>
            <a:r>
              <a:rPr lang="en-US" sz="2000" b="1" dirty="0" err="1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arche</a:t>
            </a:r>
            <a:r>
              <a:rPr lang="en-US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 (</a:t>
            </a:r>
            <a:r>
              <a:rPr lang="si-LK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පැරණි) + </a:t>
            </a:r>
            <a:r>
              <a:rPr lang="en-US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logos</a:t>
            </a:r>
            <a:r>
              <a:rPr lang="si-LK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 (වචනය)</a:t>
            </a:r>
            <a:endParaRPr lang="en-US" sz="2000" b="1" dirty="0">
              <a:effectLst>
                <a:outerShdw blurRad="50800" dist="101600" dir="2700000" algn="tl" rotWithShape="0">
                  <a:srgbClr val="000000">
                    <a:alpha val="80000"/>
                  </a:srgbClr>
                </a:outerShdw>
              </a:effectLst>
              <a:latin typeface="Arial Narrow" charset="0"/>
              <a:ea typeface="ＭＳ Ｐゴシック" charset="0"/>
            </a:endParaRPr>
          </a:p>
          <a:p>
            <a:pPr marL="990600" lvl="1" indent="-533400" eaLnBrk="1" hangingPunct="1">
              <a:lnSpc>
                <a:spcPct val="80000"/>
              </a:lnSpc>
              <a:defRPr/>
            </a:pPr>
            <a:r>
              <a:rPr lang="si-LK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පුරාවිද්‍යාව = </a:t>
            </a:r>
            <a:r>
              <a:rPr lang="en-US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“</a:t>
            </a:r>
            <a:r>
              <a:rPr lang="si-LK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පැරණි වචනය</a:t>
            </a:r>
            <a:r>
              <a:rPr lang="en-US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”</a:t>
            </a:r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endParaRPr lang="en-US" sz="2000" b="1" dirty="0">
              <a:effectLst>
                <a:outerShdw blurRad="50800" dist="101600" dir="2700000" algn="tl" rotWithShape="0">
                  <a:srgbClr val="000000">
                    <a:alpha val="80000"/>
                  </a:srgbClr>
                </a:outerShdw>
              </a:effectLst>
              <a:latin typeface="Arial Narrow" charset="0"/>
              <a:ea typeface="ＭＳ Ｐゴシック" charset="0"/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si-LK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සමහර නිර්වචන</a:t>
            </a:r>
            <a:r>
              <a:rPr lang="en-US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914400" lvl="1" indent="-457200" eaLnBrk="1" hangingPunct="1">
              <a:lnSpc>
                <a:spcPct val="80000"/>
              </a:lnSpc>
              <a:defRPr/>
            </a:pPr>
            <a:r>
              <a:rPr lang="en-US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 “</a:t>
            </a:r>
            <a:r>
              <a:rPr lang="si-LK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විද්‍යාව හෝ ඉතිහාසය අධ්‍යයනය කිරීම</a:t>
            </a:r>
            <a:r>
              <a:rPr lang="en-US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, </a:t>
            </a:r>
            <a:r>
              <a:rPr lang="si-LK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මුල් මානව</a:t>
            </a:r>
            <a:endParaRPr lang="en-US" altLang="zh-CN" sz="2000" b="1" dirty="0">
              <a:effectLst>
                <a:outerShdw blurRad="50800" dist="101600" dir="2700000" algn="tl" rotWithShape="0">
                  <a:srgbClr val="000000">
                    <a:alpha val="80000"/>
                  </a:srgbClr>
                </a:outerShdw>
              </a:effectLst>
              <a:latin typeface="Arial Narrow" charset="0"/>
              <a:ea typeface="SimSun" charset="0"/>
              <a:cs typeface="SimSun" charset="0"/>
            </a:endParaRPr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r>
              <a:rPr lang="en-US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      </a:t>
            </a:r>
            <a:r>
              <a:rPr lang="si-LK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 සංස්කෘතියේ ඉතිරි කොටස් වලින්</a:t>
            </a:r>
            <a:r>
              <a:rPr lang="en-US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  </a:t>
            </a:r>
            <a:r>
              <a:rPr lang="si-LK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ක්‍රමානුකූල කැණීම් </a:t>
            </a:r>
            <a:endParaRPr lang="en-US" altLang="zh-CN" sz="2000" b="1" dirty="0">
              <a:effectLst>
                <a:outerShdw blurRad="50800" dist="101600" dir="2700000" algn="tl" rotWithShape="0">
                  <a:srgbClr val="000000">
                    <a:alpha val="80000"/>
                  </a:srgbClr>
                </a:outerShdw>
              </a:effectLst>
              <a:latin typeface="Arial Narrow" charset="0"/>
              <a:ea typeface="SimSun" charset="0"/>
              <a:cs typeface="SimSun" charset="0"/>
            </a:endParaRPr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r>
              <a:rPr lang="en-US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        </a:t>
            </a:r>
            <a:r>
              <a:rPr lang="si-LK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මගින් සොයා ගන්නා</a:t>
            </a:r>
            <a:r>
              <a:rPr lang="en-US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 </a:t>
            </a:r>
            <a:r>
              <a:rPr lang="si-LK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ලදී</a:t>
            </a:r>
            <a:r>
              <a:rPr lang="en-US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.”</a:t>
            </a:r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r>
              <a:rPr lang="en-US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       </a:t>
            </a:r>
            <a:r>
              <a:rPr lang="si-LK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(ෆන්ක් සහ වැග්නෝල්ගේ</a:t>
            </a:r>
            <a:r>
              <a:rPr lang="en-US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 </a:t>
            </a:r>
            <a:r>
              <a:rPr lang="si-LK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ප්‍රකාශන)</a:t>
            </a:r>
            <a:endParaRPr lang="en-US" altLang="zh-CN" sz="2000" b="1" dirty="0">
              <a:effectLst>
                <a:outerShdw blurRad="50800" dist="101600" dir="2700000" algn="tl" rotWithShape="0">
                  <a:srgbClr val="000000">
                    <a:alpha val="80000"/>
                  </a:srgbClr>
                </a:outerShdw>
              </a:effectLst>
              <a:latin typeface="Arial Narrow" charset="0"/>
              <a:ea typeface="SimSun" charset="0"/>
              <a:cs typeface="SimSun" charset="0"/>
            </a:endParaRPr>
          </a:p>
          <a:p>
            <a:pPr marL="990600" lvl="1" indent="-533400" eaLnBrk="1" hangingPunct="1">
              <a:lnSpc>
                <a:spcPct val="80000"/>
              </a:lnSpc>
              <a:defRPr/>
            </a:pPr>
            <a:endParaRPr lang="en-US" altLang="zh-CN" sz="2000" b="1" dirty="0">
              <a:effectLst>
                <a:outerShdw blurRad="50800" dist="101600" dir="2700000" algn="tl" rotWithShape="0">
                  <a:srgbClr val="000000">
                    <a:alpha val="80000"/>
                  </a:srgbClr>
                </a:outerShdw>
              </a:effectLst>
              <a:latin typeface="Arial Narrow" charset="0"/>
              <a:ea typeface="SimSun" charset="0"/>
              <a:cs typeface="SimSun" charset="0"/>
            </a:endParaRPr>
          </a:p>
          <a:p>
            <a:pPr marL="990600" lvl="1" indent="-533400" eaLnBrk="1" hangingPunct="1">
              <a:lnSpc>
                <a:spcPct val="80000"/>
              </a:lnSpc>
              <a:defRPr/>
            </a:pPr>
            <a:r>
              <a:rPr lang="en-US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“</a:t>
            </a:r>
            <a:r>
              <a:rPr lang="si-LK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අතීත මිනිස් ජීවිතය හා ක්‍රියාකාරකම් පිළිබඳ ද්‍රව්‍යමය</a:t>
            </a:r>
            <a:endParaRPr lang="en-US" altLang="zh-CN" sz="2000" b="1" dirty="0">
              <a:effectLst>
                <a:outerShdw blurRad="50800" dist="101600" dir="2700000" algn="tl" rotWithShape="0">
                  <a:srgbClr val="000000">
                    <a:alpha val="80000"/>
                  </a:srgbClr>
                </a:outerShdw>
              </a:effectLst>
              <a:latin typeface="Arial Narrow" charset="0"/>
              <a:ea typeface="SimSun" charset="0"/>
              <a:cs typeface="SimSun" charset="0"/>
            </a:endParaRPr>
          </a:p>
          <a:p>
            <a:pPr marL="971550" lvl="1" indent="-514350" eaLnBrk="1" hangingPunct="1">
              <a:lnSpc>
                <a:spcPct val="80000"/>
              </a:lnSpc>
              <a:buNone/>
              <a:defRPr/>
            </a:pPr>
            <a:r>
              <a:rPr lang="en-US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        </a:t>
            </a:r>
            <a:r>
              <a:rPr lang="si-LK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විද්‍යාත්මක අධ්‍යයනය</a:t>
            </a:r>
            <a:r>
              <a:rPr lang="en-US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.</a:t>
            </a:r>
            <a:r>
              <a:rPr lang="si-LK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 (පොසිල</a:t>
            </a:r>
            <a:r>
              <a:rPr lang="en-US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,</a:t>
            </a:r>
            <a:r>
              <a:rPr lang="si-LK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 ශරීර ධාතූන්, </a:t>
            </a:r>
            <a:endParaRPr lang="en-US" altLang="zh-CN" sz="2000" b="1" dirty="0">
              <a:effectLst>
                <a:outerShdw blurRad="50800" dist="101600" dir="2700000" algn="tl" rotWithShape="0">
                  <a:srgbClr val="000000">
                    <a:alpha val="80000"/>
                  </a:srgbClr>
                </a:outerShdw>
              </a:effectLst>
              <a:latin typeface="Arial Narrow" charset="0"/>
              <a:ea typeface="SimSun" charset="0"/>
              <a:cs typeface="SimSun" charset="0"/>
            </a:endParaRPr>
          </a:p>
          <a:p>
            <a:pPr marL="971550" lvl="1" indent="-514350" eaLnBrk="1" hangingPunct="1">
              <a:lnSpc>
                <a:spcPct val="80000"/>
              </a:lnSpc>
              <a:buNone/>
              <a:defRPr/>
            </a:pPr>
            <a:r>
              <a:rPr lang="en-US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        </a:t>
            </a:r>
            <a:r>
              <a:rPr lang="si-LK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කෞතුක භාණ්ඩ, සිහිවටන)</a:t>
            </a:r>
            <a:r>
              <a:rPr lang="en-US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”</a:t>
            </a:r>
            <a:endParaRPr lang="si-LK" altLang="zh-CN" sz="2000" b="1" dirty="0">
              <a:effectLst>
                <a:outerShdw blurRad="50800" dist="101600" dir="2700000" algn="tl" rotWithShape="0">
                  <a:srgbClr val="000000">
                    <a:alpha val="80000"/>
                  </a:srgbClr>
                </a:outerShdw>
              </a:effectLst>
              <a:latin typeface="Arial Narrow" charset="0"/>
              <a:ea typeface="SimSun" charset="0"/>
              <a:cs typeface="SimSun" charset="0"/>
            </a:endParaRPr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r>
              <a:rPr lang="si-LK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  </a:t>
            </a:r>
            <a:r>
              <a:rPr lang="en-US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   </a:t>
            </a:r>
            <a:r>
              <a:rPr lang="si-LK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(වෙබ්ස්ටර්ස්</a:t>
            </a:r>
            <a:r>
              <a:rPr lang="en-US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 </a:t>
            </a:r>
            <a:r>
              <a:rPr lang="si-LK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ප්‍රකාශන)</a:t>
            </a:r>
            <a:r>
              <a:rPr lang="en-US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 </a:t>
            </a:r>
            <a:endParaRPr lang="en-US" sz="2000" b="1" dirty="0">
              <a:effectLst>
                <a:outerShdw blurRad="50800" dist="101600" dir="2700000" algn="tl" rotWithShape="0">
                  <a:srgbClr val="000000">
                    <a:alpha val="80000"/>
                  </a:srgbClr>
                </a:outerShdw>
              </a:effectLst>
              <a:latin typeface="Arial Narrow" charset="0"/>
              <a:ea typeface="ＭＳ Ｐゴシック" charset="0"/>
            </a:endParaRPr>
          </a:p>
        </p:txBody>
      </p:sp>
      <p:pic>
        <p:nvPicPr>
          <p:cNvPr id="63492" name="Picture 4" descr="j01581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6296" y="548680"/>
            <a:ext cx="1820863" cy="995363"/>
          </a:xfrm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8350250" y="762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/>
              <a:t>196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3618" y="749424"/>
            <a:ext cx="7772400" cy="73536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sz="4000" b="1" dirty="0">
                <a:ea typeface="+mj-ea"/>
                <a:cs typeface="+mj-cs"/>
              </a:rPr>
              <a:t>බයිබල් පුරාවිද්‍යාව</a:t>
            </a:r>
            <a:r>
              <a:rPr lang="en-US" sz="4000" b="1" dirty="0">
                <a:ea typeface="+mj-ea"/>
                <a:cs typeface="+mj-cs"/>
              </a:rPr>
              <a:t> </a:t>
            </a:r>
            <a:r>
              <a:rPr lang="si-LK" sz="4000" b="1" dirty="0">
                <a:ea typeface="+mj-ea"/>
                <a:cs typeface="+mj-cs"/>
              </a:rPr>
              <a:t>යනු කුමක්ද?</a:t>
            </a:r>
            <a:endParaRPr lang="en-US" sz="4000" b="1" dirty="0">
              <a:ea typeface="+mj-ea"/>
              <a:cs typeface="+mj-cs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6428" y="1700808"/>
            <a:ext cx="8395172" cy="504056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228600" indent="0" eaLnBrk="1" hangingPunct="1">
              <a:lnSpc>
                <a:spcPct val="80000"/>
              </a:lnSpc>
              <a:buNone/>
              <a:defRPr/>
            </a:pPr>
            <a:r>
              <a:rPr lang="en-US" altLang="zh-CN" sz="2400" dirty="0">
                <a:latin typeface="Arial Narrow" charset="0"/>
                <a:ea typeface="SimSun" charset="0"/>
                <a:cs typeface="SimSun" charset="0"/>
              </a:rPr>
              <a:t>“</a:t>
            </a:r>
            <a:r>
              <a:rPr lang="si-LK" altLang="zh-CN" sz="2400" dirty="0">
                <a:latin typeface="Arial Narrow" charset="0"/>
                <a:ea typeface="SimSun" charset="0"/>
                <a:cs typeface="SimSun" charset="0"/>
              </a:rPr>
              <a:t>බයිබලීය පුරාවිද්‍යාව</a:t>
            </a:r>
            <a:r>
              <a:rPr lang="en-US" altLang="zh-CN" sz="2400" dirty="0">
                <a:latin typeface="Arial Narrow" charset="0"/>
                <a:ea typeface="SimSun" charset="0"/>
                <a:cs typeface="SimSun" charset="0"/>
              </a:rPr>
              <a:t> </a:t>
            </a:r>
            <a:r>
              <a:rPr lang="si-LK" altLang="zh-CN" sz="2400" dirty="0">
                <a:latin typeface="Arial Narrow" charset="0"/>
                <a:ea typeface="SimSun" charset="0"/>
                <a:cs typeface="SimSun" charset="0"/>
              </a:rPr>
              <a:t>විසින්</a:t>
            </a:r>
            <a:r>
              <a:rPr lang="en-US" altLang="zh-CN" sz="2400" dirty="0">
                <a:latin typeface="Arial Narrow" charset="0"/>
                <a:ea typeface="SimSun" charset="0"/>
                <a:cs typeface="SimSun" charset="0"/>
              </a:rPr>
              <a:t> </a:t>
            </a:r>
            <a:r>
              <a:rPr lang="si-LK" altLang="zh-CN" sz="2400" dirty="0">
                <a:latin typeface="Arial Narrow" charset="0"/>
                <a:ea typeface="SimSun" charset="0"/>
                <a:cs typeface="SimSun" charset="0"/>
              </a:rPr>
              <a:t>බයිබලානුකුල වෘතාන්තය සම්බන්ධ කාල පරිච්ඡේදය හා</a:t>
            </a:r>
            <a:r>
              <a:rPr lang="en-US" altLang="zh-CN" sz="2400" dirty="0">
                <a:latin typeface="Arial Narrow" charset="0"/>
                <a:ea typeface="SimSun" charset="0"/>
                <a:cs typeface="SimSun" charset="0"/>
              </a:rPr>
              <a:t> </a:t>
            </a:r>
            <a:r>
              <a:rPr lang="si-LK" altLang="zh-CN" sz="2400" dirty="0">
                <a:latin typeface="Arial Narrow" charset="0"/>
                <a:ea typeface="SimSun" charset="0"/>
                <a:cs typeface="SimSun" charset="0"/>
              </a:rPr>
              <a:t>එහි අතරතුර</a:t>
            </a:r>
            <a:r>
              <a:rPr lang="en-US" altLang="zh-CN" sz="2400" dirty="0">
                <a:latin typeface="Arial Narrow" charset="0"/>
                <a:ea typeface="SimSun" charset="0"/>
                <a:cs typeface="SimSun" charset="0"/>
              </a:rPr>
              <a:t>,</a:t>
            </a:r>
            <a:r>
              <a:rPr lang="si-LK" altLang="zh-CN" sz="2400" dirty="0">
                <a:latin typeface="Arial Narrow" charset="0"/>
                <a:ea typeface="SimSun" charset="0"/>
                <a:cs typeface="SimSun" charset="0"/>
              </a:rPr>
              <a:t> පලස්තීනයේ හා අසල්වැසි රටවල</a:t>
            </a:r>
            <a:r>
              <a:rPr lang="en-US" altLang="zh-CN" sz="2400" dirty="0">
                <a:latin typeface="Arial Narrow" charset="0"/>
                <a:ea typeface="SimSun" charset="0"/>
                <a:cs typeface="SimSun" charset="0"/>
              </a:rPr>
              <a:t> </a:t>
            </a:r>
            <a:r>
              <a:rPr lang="si-LK" altLang="zh-CN" sz="2400" dirty="0">
                <a:latin typeface="Arial Narrow" charset="0"/>
                <a:ea typeface="SimSun" charset="0"/>
                <a:cs typeface="SimSun" charset="0"/>
              </a:rPr>
              <a:t>ඒ</a:t>
            </a:r>
            <a:r>
              <a:rPr lang="en-US" altLang="zh-CN" sz="2400" dirty="0">
                <a:latin typeface="Arial Narrow" charset="0"/>
                <a:ea typeface="SimSun" charset="0"/>
                <a:cs typeface="SimSun" charset="0"/>
              </a:rPr>
              <a:t> </a:t>
            </a:r>
            <a:r>
              <a:rPr lang="si-LK" altLang="zh-CN" sz="2400" dirty="0">
                <a:latin typeface="Arial Narrow" charset="0"/>
                <a:ea typeface="SimSun" charset="0"/>
                <a:cs typeface="SimSun" charset="0"/>
              </a:rPr>
              <a:t>සම්බන්ධ</a:t>
            </a:r>
            <a:r>
              <a:rPr lang="en-US" altLang="zh-CN" sz="2400" dirty="0">
                <a:latin typeface="Arial Narrow" charset="0"/>
                <a:ea typeface="SimSun" charset="0"/>
                <a:cs typeface="SimSun" charset="0"/>
              </a:rPr>
              <a:t>  </a:t>
            </a:r>
            <a:r>
              <a:rPr lang="si-LK" altLang="zh-CN" sz="2400" dirty="0">
                <a:latin typeface="Arial Narrow" charset="0"/>
                <a:ea typeface="SimSun" charset="0"/>
                <a:cs typeface="SimSun" charset="0"/>
              </a:rPr>
              <a:t>ද්‍රව්‍යයමය කොටස් තෝරා ගනී.</a:t>
            </a:r>
            <a:endParaRPr lang="en-US" altLang="zh-CN" sz="2400" dirty="0">
              <a:latin typeface="Arial Narrow" charset="0"/>
              <a:ea typeface="SimSun" charset="0"/>
              <a:cs typeface="SimSun" charset="0"/>
            </a:endParaRPr>
          </a:p>
          <a:p>
            <a:pPr marL="228600" indent="0" eaLnBrk="1" hangingPunct="1">
              <a:lnSpc>
                <a:spcPct val="80000"/>
              </a:lnSpc>
              <a:buNone/>
              <a:defRPr/>
            </a:pPr>
            <a:r>
              <a:rPr lang="si-LK" altLang="zh-CN" sz="2400" dirty="0">
                <a:latin typeface="Arial Narrow" charset="0"/>
                <a:ea typeface="SimSun" charset="0"/>
                <a:cs typeface="SimSun" charset="0"/>
              </a:rPr>
              <a:t>මෙම ගොඩනැගිලි නටබුන් ඇතුළත්,චිත්‍ර,ශිලාලේඛන සහ ඉතිහාසය පිළිබඳ අවබෝධය සඳහා උපකාරී වන සෑම භාණ්ඩයක්ම,හෙබ්රෙව්වරුන්ගේ ජීවිතය</a:t>
            </a:r>
            <a:r>
              <a:rPr lang="en-US" altLang="zh-CN" sz="2400" dirty="0">
                <a:latin typeface="Arial Narrow" charset="0"/>
                <a:ea typeface="SimSun" charset="0"/>
                <a:cs typeface="SimSun" charset="0"/>
              </a:rPr>
              <a:t>, </a:t>
            </a:r>
            <a:r>
              <a:rPr lang="si-LK" altLang="zh-CN" sz="2400" dirty="0">
                <a:latin typeface="Arial Narrow" charset="0"/>
                <a:ea typeface="SimSun" charset="0"/>
                <a:cs typeface="SimSun" charset="0"/>
              </a:rPr>
              <a:t>චාරිත්‍රවාරිත්‍ර,එසේම</a:t>
            </a:r>
            <a:r>
              <a:rPr lang="en-US" altLang="zh-CN" sz="2400" dirty="0">
                <a:latin typeface="Arial Narrow" charset="0"/>
                <a:ea typeface="SimSun" charset="0"/>
                <a:cs typeface="SimSun" charset="0"/>
              </a:rPr>
              <a:t> </a:t>
            </a:r>
            <a:r>
              <a:rPr lang="si-LK" altLang="zh-CN" sz="2400" dirty="0">
                <a:latin typeface="Arial Narrow" charset="0"/>
                <a:ea typeface="SimSun" charset="0"/>
                <a:cs typeface="SimSun" charset="0"/>
              </a:rPr>
              <a:t>ඊජිප්තුවරුන්, ෆිනීෂියානුවන්, සිරියන්, ඇසිරියානුවන් හා</a:t>
            </a:r>
            <a:r>
              <a:rPr lang="en-US" altLang="zh-CN" sz="2400" dirty="0">
                <a:latin typeface="Arial Narrow" charset="0"/>
                <a:ea typeface="SimSun" charset="0"/>
                <a:cs typeface="SimSun" charset="0"/>
              </a:rPr>
              <a:t> </a:t>
            </a:r>
            <a:r>
              <a:rPr lang="si-LK" altLang="zh-CN" sz="2400" dirty="0">
                <a:latin typeface="Arial Narrow" charset="0"/>
                <a:ea typeface="SimSun" charset="0"/>
                <a:cs typeface="SimSun" charset="0"/>
              </a:rPr>
              <a:t>බබිලෝනිවරුන්</a:t>
            </a:r>
            <a:r>
              <a:rPr lang="en-US" altLang="zh-CN" sz="2400" dirty="0">
                <a:latin typeface="Arial Narrow" charset="0"/>
                <a:ea typeface="SimSun" charset="0"/>
                <a:cs typeface="SimSun" charset="0"/>
              </a:rPr>
              <a:t> </a:t>
            </a:r>
            <a:r>
              <a:rPr lang="si-LK" altLang="zh-CN" sz="2400" dirty="0">
                <a:latin typeface="Arial Narrow" charset="0"/>
                <a:ea typeface="SimSun" charset="0"/>
                <a:cs typeface="SimSun" charset="0"/>
              </a:rPr>
              <a:t>යන</a:t>
            </a:r>
            <a:r>
              <a:rPr lang="en-US" altLang="zh-CN" sz="2400" dirty="0">
                <a:latin typeface="Arial Narrow" charset="0"/>
                <a:ea typeface="SimSun" charset="0"/>
                <a:cs typeface="SimSun" charset="0"/>
              </a:rPr>
              <a:t>   </a:t>
            </a:r>
            <a:r>
              <a:rPr lang="si-LK" altLang="zh-CN" sz="2400" dirty="0">
                <a:latin typeface="Arial Narrow" charset="0"/>
                <a:ea typeface="SimSun" charset="0"/>
                <a:cs typeface="SimSun" charset="0"/>
              </a:rPr>
              <a:t>අයගෙන්ද</a:t>
            </a:r>
            <a:r>
              <a:rPr lang="en-US" altLang="zh-CN" sz="2400" dirty="0">
                <a:latin typeface="Arial Narrow" charset="0"/>
                <a:ea typeface="SimSun" charset="0"/>
                <a:cs typeface="SimSun" charset="0"/>
              </a:rPr>
              <a:t>  </a:t>
            </a:r>
            <a:r>
              <a:rPr lang="si-LK" altLang="zh-CN" sz="2400" dirty="0">
                <a:latin typeface="Arial Narrow" charset="0"/>
                <a:ea typeface="SimSun" charset="0"/>
                <a:cs typeface="SimSun" charset="0"/>
              </a:rPr>
              <a:t>බලපෑම් ඇති කරන ලදී.</a:t>
            </a:r>
            <a:endParaRPr lang="en-US" altLang="zh-CN" sz="2400" dirty="0">
              <a:latin typeface="Arial Narrow" charset="0"/>
              <a:ea typeface="SimSun" charset="0"/>
              <a:cs typeface="SimSun" charset="0"/>
            </a:endParaRPr>
          </a:p>
          <a:p>
            <a:pPr marL="228600" indent="0" eaLnBrk="1" hangingPunct="1">
              <a:lnSpc>
                <a:spcPct val="80000"/>
              </a:lnSpc>
              <a:buNone/>
              <a:defRPr/>
            </a:pPr>
            <a:r>
              <a:rPr lang="en-US" altLang="zh-CN" sz="1600" dirty="0">
                <a:latin typeface="Arial Narrow" charset="0"/>
                <a:ea typeface="SimSun" charset="0"/>
                <a:cs typeface="SimSun" charset="0"/>
              </a:rPr>
              <a:t/>
            </a:r>
            <a:br>
              <a:rPr lang="en-US" altLang="zh-CN" sz="1600" dirty="0">
                <a:latin typeface="Arial Narrow" charset="0"/>
                <a:ea typeface="SimSun" charset="0"/>
                <a:cs typeface="SimSun" charset="0"/>
              </a:rPr>
            </a:br>
            <a:endParaRPr lang="si-LK" altLang="zh-CN" sz="1600" dirty="0">
              <a:latin typeface="Arial Narrow" charset="0"/>
              <a:ea typeface="SimSun" charset="0"/>
              <a:cs typeface="SimSun" charset="0"/>
            </a:endParaRPr>
          </a:p>
          <a:p>
            <a:pPr marL="228600" indent="0" eaLnBrk="1" hangingPunct="1">
              <a:lnSpc>
                <a:spcPct val="80000"/>
              </a:lnSpc>
              <a:buNone/>
              <a:defRPr/>
            </a:pPr>
            <a:r>
              <a:rPr lang="si-LK" altLang="zh-CN" sz="1600" dirty="0">
                <a:latin typeface="Arial Narrow" charset="0"/>
                <a:ea typeface="SimSun" charset="0"/>
                <a:cs typeface="SimSun" charset="0"/>
              </a:rPr>
              <a:t>- ඩී. ජේ</a:t>
            </a:r>
            <a:r>
              <a:rPr lang="en-US" altLang="zh-CN" sz="1600" dirty="0">
                <a:latin typeface="Arial Narrow" charset="0"/>
                <a:ea typeface="SimSun" charset="0"/>
                <a:cs typeface="SimSun" charset="0"/>
              </a:rPr>
              <a:t>.</a:t>
            </a:r>
            <a:r>
              <a:rPr lang="si-LK" altLang="zh-CN" sz="1600" dirty="0">
                <a:latin typeface="Arial Narrow" charset="0"/>
                <a:ea typeface="SimSun" charset="0"/>
                <a:cs typeface="SimSun" charset="0"/>
              </a:rPr>
              <a:t> වයිස්මන්,"පුරාවිද්‍යාව",නව බයිබල් ශබ්දකෝෂය,2 වන සංස්කරණය</a:t>
            </a:r>
            <a:r>
              <a:rPr lang="en-US" altLang="zh-CN" sz="1600" dirty="0">
                <a:latin typeface="Arial Narrow" charset="0"/>
                <a:ea typeface="SimSun" charset="0"/>
                <a:cs typeface="SimSun" charset="0"/>
              </a:rPr>
              <a:t>.</a:t>
            </a:r>
          </a:p>
          <a:p>
            <a:pPr marL="228600" indent="0" eaLnBrk="1" hangingPunct="1">
              <a:lnSpc>
                <a:spcPct val="80000"/>
              </a:lnSpc>
              <a:buNone/>
              <a:defRPr/>
            </a:pPr>
            <a:r>
              <a:rPr lang="en-US" altLang="zh-CN" sz="1600" dirty="0">
                <a:latin typeface="Arial Narrow" charset="0"/>
                <a:ea typeface="SimSun" charset="0"/>
                <a:cs typeface="SimSun" charset="0"/>
              </a:rPr>
              <a:t>   (</a:t>
            </a:r>
            <a:r>
              <a:rPr lang="si-LK" altLang="zh-CN" sz="1600" dirty="0">
                <a:latin typeface="Arial Narrow" charset="0"/>
                <a:ea typeface="SimSun" charset="0"/>
                <a:cs typeface="SimSun" charset="0"/>
              </a:rPr>
              <a:t>විටොන්</a:t>
            </a:r>
            <a:r>
              <a:rPr lang="en-US" altLang="zh-CN" sz="1600" dirty="0">
                <a:latin typeface="Arial Narrow" charset="0"/>
                <a:ea typeface="SimSun" charset="0"/>
                <a:cs typeface="SimSun" charset="0"/>
              </a:rPr>
              <a:t>: </a:t>
            </a:r>
            <a:r>
              <a:rPr lang="si-LK" altLang="zh-CN" sz="1600" dirty="0">
                <a:latin typeface="Arial Narrow" charset="0"/>
                <a:ea typeface="SimSun" charset="0"/>
                <a:cs typeface="SimSun" charset="0"/>
              </a:rPr>
              <a:t>ටින්ඩේල්, 1982), 70</a:t>
            </a:r>
            <a:r>
              <a:rPr lang="en-US" altLang="zh-CN" sz="1600" dirty="0">
                <a:latin typeface="Arial Narrow" charset="0"/>
                <a:ea typeface="SimSun" charset="0"/>
                <a:cs typeface="SimSun" charset="0"/>
              </a:rPr>
              <a:t>.</a:t>
            </a:r>
            <a:endParaRPr lang="en-US" sz="1600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8350250" y="762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/>
              <a:t>196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Shout to the Lord 1/12</a:t>
            </a:r>
          </a:p>
        </p:txBody>
      </p:sp>
      <p:pic>
        <p:nvPicPr>
          <p:cNvPr id="60418" name="Picture 3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11376" y="321439"/>
            <a:ext cx="91440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මා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යේසුස්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,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මා ගැලවුම්කරු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,</a:t>
            </a:r>
          </a:p>
          <a:p>
            <a:pPr algn="ctr" eaLnBrk="0" hangingPunct="0">
              <a:lnSpc>
                <a:spcPct val="150000"/>
              </a:lnSpc>
              <a:defRPr/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ඔබට සමාන කිසිවෙක් නැත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;</a:t>
            </a:r>
          </a:p>
          <a:p>
            <a:pPr algn="ctr" eaLnBrk="0" hangingPunct="0">
              <a:lnSpc>
                <a:spcPct val="150000"/>
              </a:lnSpc>
              <a:defRPr/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මගේ සියලු දවස්වලදීම මට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ඔබව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අවශ්‍යයි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;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මන්ද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</a:p>
          <a:p>
            <a:pPr algn="ctr" eaLnBrk="0" hangingPunct="0">
              <a:lnSpc>
                <a:spcPct val="150000"/>
              </a:lnSpc>
              <a:defRPr/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ඔබගේ බලවත් පුදුම ප්‍රේමය පිළිබඳව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ප්‍රශංසා කිරීමට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.</a:t>
            </a:r>
          </a:p>
          <a:p>
            <a:pPr algn="ctr" eaLnBrk="0" hangingPunct="0">
              <a:lnSpc>
                <a:spcPct val="150000"/>
              </a:lnSpc>
              <a:defRPr/>
            </a:pPr>
            <a:endParaRPr lang="en-US" b="1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latin typeface="Arial Bold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63575" y="681608"/>
            <a:ext cx="5200650" cy="731168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sz="4000" b="1" dirty="0">
                <a:ea typeface="+mj-ea"/>
                <a:cs typeface="+mj-cs"/>
              </a:rPr>
              <a:t>පුරාවිද්‍යාත්මක නියමයන්</a:t>
            </a:r>
            <a:endParaRPr lang="en-US" sz="4000" b="1" dirty="0">
              <a:ea typeface="+mj-ea"/>
              <a:cs typeface="+mj-cs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63575" y="1264568"/>
            <a:ext cx="6624736" cy="1752600"/>
          </a:xfrm>
        </p:spPr>
        <p:txBody>
          <a:bodyPr/>
          <a:lstStyle/>
          <a:p>
            <a:pPr eaLnBrk="1" hangingPunct="1">
              <a:defRPr/>
            </a:pPr>
            <a:r>
              <a:rPr lang="si-LK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n-ea"/>
                <a:cs typeface="+mn-cs"/>
              </a:rPr>
              <a:t>වස්තු වර්ගීකරණය</a:t>
            </a:r>
            <a:r>
              <a:rPr lang="en-US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n-ea"/>
                <a:cs typeface="+mn-cs"/>
              </a:rPr>
              <a:t>:</a:t>
            </a:r>
          </a:p>
          <a:p>
            <a:pPr lvl="1" eaLnBrk="1" hangingPunct="1">
              <a:defRPr/>
            </a:pPr>
            <a:r>
              <a:rPr lang="si-LK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කෞතුක වස්තු</a:t>
            </a:r>
            <a:r>
              <a:rPr lang="en-US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</a:t>
            </a:r>
          </a:p>
          <a:p>
            <a:pPr marL="457200" lvl="1" indent="0" eaLnBrk="1" hangingPunct="1">
              <a:buNone/>
              <a:defRPr/>
            </a:pPr>
            <a:r>
              <a:rPr lang="en-US" sz="24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</a:t>
            </a:r>
            <a:r>
              <a:rPr lang="si-LK" sz="24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(උදා: හෙරෝඩියන්ලාම්පුව)</a:t>
            </a:r>
            <a:endParaRPr lang="en-US" sz="24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1" eaLnBrk="1" hangingPunct="1">
              <a:defRPr/>
            </a:pPr>
            <a:r>
              <a:rPr lang="si-LK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ශිලාලේඛන</a:t>
            </a:r>
            <a:r>
              <a:rPr lang="en-US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6567" name="Picture 7" descr="bible">
            <a:hlinkClick r:id="rId3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021387" y="723664"/>
            <a:ext cx="2871788" cy="313055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66570" name="Picture 10" descr="Black_Obelisk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0575" y="3041247"/>
            <a:ext cx="2438400" cy="357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5900265" y="5013176"/>
            <a:ext cx="254421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i-LK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ෂල්මනෙසෙර් කළු චතුරශ්‍රාකාර</a:t>
            </a:r>
            <a:r>
              <a:rPr lang="en-US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 </a:t>
            </a:r>
            <a:r>
              <a:rPr lang="si-LK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ශිලාලේඛනය</a:t>
            </a:r>
            <a:r>
              <a:rPr lang="en-US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.</a:t>
            </a:r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8350250" y="762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/>
              <a:t>196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37380"/>
            <a:ext cx="5734050" cy="734219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si-LK" sz="4000" dirty="0">
                <a:ea typeface="+mj-ea"/>
                <a:cs typeface="+mj-cs"/>
              </a:rPr>
              <a:t>පුරාවිද්‍යාත්මක නියමයන්</a:t>
            </a:r>
            <a:endParaRPr lang="en-US" sz="4000" dirty="0">
              <a:ea typeface="+mj-ea"/>
              <a:cs typeface="+mj-cs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6019800"/>
            <a:ext cx="8153400" cy="8382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si-LK" sz="2000" b="1" dirty="0">
                <a:latin typeface="Arial Narrow" charset="0"/>
                <a:ea typeface="ＭＳ Ｐゴシック" charset="0"/>
                <a:cs typeface="ＭＳ Ｐゴシック" charset="0"/>
              </a:rPr>
              <a:t>පුරාණ පලස්තීන ජාතික</a:t>
            </a:r>
            <a:r>
              <a:rPr lang="en-US" sz="2000" b="1" dirty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si-LK" sz="2000" b="1" dirty="0">
                <a:latin typeface="Arial Narrow" charset="0"/>
                <a:ea typeface="ＭＳ Ｐゴシック" charset="0"/>
                <a:cs typeface="ＭＳ Ｐゴシック" charset="0"/>
              </a:rPr>
              <a:t>ක්‍රමාණුරූප</a:t>
            </a:r>
            <a:r>
              <a:rPr lang="en-US" sz="2000" b="1" dirty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si-LK" sz="2000" b="1" dirty="0">
                <a:latin typeface="Arial Narrow" charset="0"/>
                <a:ea typeface="ＭＳ Ｐゴシック" charset="0"/>
                <a:cs typeface="ＭＳ Ｐゴシック" charset="0"/>
              </a:rPr>
              <a:t>ඇඳීමේ කැණීම් ක්‍රමවේදයන් හා භූමි</a:t>
            </a:r>
            <a:r>
              <a:rPr lang="en-US" sz="2000" b="1" dirty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si-LK" sz="2000" b="1" dirty="0">
                <a:latin typeface="Arial Narrow" charset="0"/>
                <a:ea typeface="ＭＳ Ｐゴシック" charset="0"/>
                <a:cs typeface="ＭＳ Ｐゴシック" charset="0"/>
              </a:rPr>
              <a:t>මට්ටමේ (භූමිස්තරය) යොදා ගැනේ</a:t>
            </a:r>
            <a:r>
              <a:rPr lang="en-US" sz="2000" b="1" dirty="0">
                <a:latin typeface="Arial Narrow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685800" y="1484784"/>
            <a:ext cx="76644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-111" charset="2"/>
              <a:buBlip>
                <a:blip r:embed="rId4"/>
              </a:buBlip>
              <a:defRPr/>
            </a:pPr>
            <a:r>
              <a:rPr lang="si-LK" sz="28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-111" charset="0"/>
                <a:ea typeface="+mn-ea"/>
                <a:cs typeface="+mn-cs"/>
              </a:rPr>
              <a:t>කැණීම් පාරිභාෂික වචන</a:t>
            </a:r>
            <a:r>
              <a:rPr lang="en-US" sz="28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-111" charset="0"/>
                <a:ea typeface="+mn-ea"/>
                <a:cs typeface="+mn-cs"/>
              </a:rPr>
              <a:t>: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-111" charset="2"/>
              <a:buBlip>
                <a:blip r:embed="rId5"/>
              </a:buBlip>
              <a:defRPr/>
            </a:pPr>
            <a:r>
              <a:rPr lang="si-LK" sz="20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-111" charset="0"/>
                <a:ea typeface="ＭＳ Ｐゴシック" pitchFamily="-111" charset="-128"/>
                <a:cs typeface="+mn-cs"/>
              </a:rPr>
              <a:t>ටෙලි</a:t>
            </a:r>
            <a:r>
              <a:rPr lang="en-US" sz="20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-111" charset="0"/>
                <a:ea typeface="ＭＳ Ｐゴシック" pitchFamily="-111" charset="-128"/>
                <a:cs typeface="+mn-cs"/>
              </a:rPr>
              <a:t> (</a:t>
            </a:r>
            <a:r>
              <a:rPr lang="si-LK" sz="20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-111" charset="0"/>
                <a:ea typeface="ＭＳ Ｐゴシック" pitchFamily="-111" charset="-128"/>
                <a:cs typeface="+mn-cs"/>
              </a:rPr>
              <a:t>ටෙලි යනු පුරා විද්‍යාවේදී, ජනතාවගේ සමුච්චිත කසල වලින් සැදුම්ලත්</a:t>
            </a:r>
            <a:r>
              <a:rPr lang="en-US" sz="20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-111" charset="0"/>
                <a:ea typeface="ＭＳ Ｐゴシック" pitchFamily="-111" charset="-128"/>
                <a:cs typeface="+mn-cs"/>
              </a:rPr>
              <a:t> </a:t>
            </a:r>
            <a:r>
              <a:rPr lang="si-LK" sz="20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-111" charset="0"/>
                <a:ea typeface="ＭＳ Ｐゴシック" pitchFamily="-111" charset="-128"/>
                <a:cs typeface="+mn-cs"/>
              </a:rPr>
              <a:t>කෘත්‍රිම</a:t>
            </a:r>
            <a:r>
              <a:rPr lang="en-US" sz="20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-111" charset="0"/>
                <a:ea typeface="ＭＳ Ｐゴシック" pitchFamily="-111" charset="-128"/>
                <a:cs typeface="+mn-cs"/>
              </a:rPr>
              <a:t> </a:t>
            </a:r>
            <a:r>
              <a:rPr lang="si-LK" sz="20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-111" charset="0"/>
                <a:ea typeface="ＭＳ Ｐゴシック" pitchFamily="-111" charset="-128"/>
                <a:cs typeface="+mn-cs"/>
              </a:rPr>
              <a:t>පස් කන්දක් වේ</a:t>
            </a:r>
            <a:r>
              <a:rPr lang="en-US" sz="20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-111" charset="0"/>
                <a:ea typeface="ＭＳ Ｐゴシック" pitchFamily="-111" charset="-128"/>
                <a:cs typeface="+mn-cs"/>
              </a:rPr>
              <a:t>.)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-111" charset="2"/>
              <a:buBlip>
                <a:blip r:embed="rId5"/>
              </a:buBlip>
              <a:defRPr/>
            </a:pPr>
            <a:r>
              <a:rPr lang="si-LK" sz="20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-111" charset="0"/>
                <a:ea typeface="ＭＳ Ｐゴシック" pitchFamily="-111" charset="-128"/>
                <a:cs typeface="+mn-cs"/>
              </a:rPr>
              <a:t>භූමිස්තරය</a:t>
            </a:r>
            <a:endParaRPr lang="en-US" sz="20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6096000" y="5334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 New Roman" pitchFamily="-111" charset="0"/>
              <a:ea typeface="+mn-ea"/>
              <a:cs typeface="+mn-cs"/>
            </a:endParaRPr>
          </a:p>
        </p:txBody>
      </p:sp>
      <p:pic>
        <p:nvPicPr>
          <p:cNvPr id="71696" name="Picture 16" descr="books3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5125" y="685800"/>
            <a:ext cx="1905000" cy="1262062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8350250" y="762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/>
              <a:t>196</a:t>
            </a:r>
            <a:endParaRPr lang="en-US"/>
          </a:p>
        </p:txBody>
      </p:sp>
      <p:graphicFrame>
        <p:nvGraphicFramePr>
          <p:cNvPr id="99335" name="Object 2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72767837"/>
              </p:ext>
            </p:extLst>
          </p:nvPr>
        </p:nvGraphicFramePr>
        <p:xfrm>
          <a:off x="756006" y="3169568"/>
          <a:ext cx="7932332" cy="2760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11" name="Document" r:id="rId8" imgW="5689600" imgH="1828800" progId="Word.Document.8">
                  <p:embed/>
                </p:oleObj>
              </mc:Choice>
              <mc:Fallback>
                <p:oleObj name="Document" r:id="rId8" imgW="5689600" imgH="18288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006" y="3169568"/>
                        <a:ext cx="7932332" cy="27606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1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6090518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si-LK" sz="3600" b="1" dirty="0">
                <a:ea typeface="+mj-ea"/>
                <a:cs typeface="+mj-cs"/>
              </a:rPr>
              <a:t>බයිබලීය පුරාවිද්‍යාව පිළිබඳ ඉතිහාසය</a:t>
            </a:r>
            <a:endParaRPr lang="en-US" sz="3600" b="1" dirty="0">
              <a:ea typeface="+mj-ea"/>
              <a:cs typeface="+mj-cs"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20366" y="2708920"/>
            <a:ext cx="7361634" cy="2016224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sz="3600" dirty="0">
                <a:solidFill>
                  <a:srgbClr val="FFFFFF"/>
                </a:solidFill>
                <a:ea typeface="+mn-ea"/>
                <a:cs typeface="+mn-cs"/>
              </a:rPr>
              <a:t>බලාපොරොත්තු නොවූ ලෙසින්: </a:t>
            </a:r>
            <a:endParaRPr lang="en-US" sz="3600" dirty="0">
              <a:solidFill>
                <a:srgbClr val="FFFFFF"/>
              </a:solidFill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r>
              <a:rPr lang="en-US" sz="3600" dirty="0">
                <a:solidFill>
                  <a:srgbClr val="FFFFFF"/>
                </a:solidFill>
                <a:ea typeface="+mn-ea"/>
                <a:cs typeface="+mn-cs"/>
              </a:rPr>
              <a:t>    </a:t>
            </a:r>
            <a:r>
              <a:rPr lang="si-LK" sz="3600" dirty="0">
                <a:solidFill>
                  <a:srgbClr val="FFFFFF"/>
                </a:solidFill>
                <a:ea typeface="+mn-ea"/>
                <a:cs typeface="+mn-cs"/>
              </a:rPr>
              <a:t>රොසෙටා ශිලාලේඛනය</a:t>
            </a:r>
            <a:r>
              <a:rPr lang="en-US" sz="360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si-LK" sz="3600" dirty="0">
                <a:solidFill>
                  <a:srgbClr val="FFFFFF"/>
                </a:solidFill>
                <a:ea typeface="+mn-ea"/>
                <a:cs typeface="+mn-cs"/>
              </a:rPr>
              <a:t>සොයාගැනීම </a:t>
            </a:r>
            <a:r>
              <a:rPr lang="en-US" sz="3600" dirty="0">
                <a:solidFill>
                  <a:srgbClr val="FFFFFF"/>
                </a:solidFill>
                <a:ea typeface="+mn-ea"/>
                <a:cs typeface="+mn-cs"/>
              </a:rPr>
              <a:t>        </a:t>
            </a:r>
          </a:p>
          <a:p>
            <a:pPr marL="0" indent="0" eaLnBrk="1" hangingPunct="1">
              <a:buNone/>
              <a:defRPr/>
            </a:pPr>
            <a:r>
              <a:rPr lang="en-US" sz="3600" dirty="0">
                <a:solidFill>
                  <a:srgbClr val="FFFFFF"/>
                </a:solidFill>
                <a:ea typeface="+mn-ea"/>
                <a:cs typeface="+mn-cs"/>
              </a:rPr>
              <a:t>    </a:t>
            </a:r>
            <a:r>
              <a:rPr lang="si-LK" dirty="0">
                <a:solidFill>
                  <a:srgbClr val="FFFFFF"/>
                </a:solidFill>
                <a:ea typeface="+mn-ea"/>
                <a:cs typeface="+mn-cs"/>
              </a:rPr>
              <a:t>(1799)</a:t>
            </a:r>
            <a:endParaRPr lang="en-US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pic>
        <p:nvPicPr>
          <p:cNvPr id="75780" name="Picture 4" descr="j024045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10176" y="547142"/>
            <a:ext cx="1809750" cy="1346200"/>
          </a:xfrm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/>
              <a:t>197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4483" r="45443"/>
          <a:stretch/>
        </p:blipFill>
        <p:spPr>
          <a:xfrm>
            <a:off x="0" y="14847"/>
            <a:ext cx="4284905" cy="59478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956" r="12592"/>
          <a:stretch/>
        </p:blipFill>
        <p:spPr>
          <a:xfrm>
            <a:off x="4118732" y="0"/>
            <a:ext cx="5067357" cy="6858000"/>
          </a:xfrm>
          <a:prstGeom prst="rect">
            <a:avLst/>
          </a:prstGeom>
        </p:spPr>
      </p:pic>
      <p:sp>
        <p:nvSpPr>
          <p:cNvPr id="149508" name="Rectangle 1028"/>
          <p:cNvSpPr>
            <a:spLocks noGrp="1" noChangeArrowheads="1"/>
          </p:cNvSpPr>
          <p:nvPr>
            <p:ph type="title"/>
          </p:nvPr>
        </p:nvSpPr>
        <p:spPr>
          <a:xfrm>
            <a:off x="4436268" y="363612"/>
            <a:ext cx="3624263" cy="1143000"/>
          </a:xfrm>
          <a:effectLst>
            <a:outerShdw blurRad="63500"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si-L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රොසෙටා ශිලාලේඛන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149509" name="Rectangle 1029"/>
          <p:cNvSpPr>
            <a:spLocks noGrp="1" noChangeArrowheads="1"/>
          </p:cNvSpPr>
          <p:nvPr>
            <p:ph type="body" sz="half" idx="1"/>
          </p:nvPr>
        </p:nvSpPr>
        <p:spPr>
          <a:xfrm>
            <a:off x="4443413" y="1697877"/>
            <a:ext cx="4561656" cy="1752600"/>
          </a:xfrm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si-LK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ඊජිප්තු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si-LK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රූපාක්ෂර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si-LK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අවබෝධ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si-LK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කරගැනීමේ මාර්ගය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149511" name="Rectangle 1031"/>
          <p:cNvSpPr>
            <a:spLocks noChangeArrowheads="1"/>
          </p:cNvSpPr>
          <p:nvPr/>
        </p:nvSpPr>
        <p:spPr bwMode="auto">
          <a:xfrm>
            <a:off x="678532" y="1942310"/>
            <a:ext cx="26361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b"/>
          <a:lstStyle/>
          <a:p>
            <a:pPr algn="ctr">
              <a:defRPr/>
            </a:pPr>
            <a:r>
              <a:rPr lang="si-LK" sz="3600" b="1" dirty="0">
                <a:solidFill>
                  <a:srgbClr val="FFFF00"/>
                </a:solidFill>
                <a:latin typeface="Arial Narrow" pitchFamily="-111" charset="0"/>
                <a:ea typeface="+mn-ea"/>
                <a:cs typeface="+mn-cs"/>
              </a:rPr>
              <a:t>ඉහළ:</a:t>
            </a:r>
            <a:r>
              <a:rPr lang="en-US" sz="3600" b="1" dirty="0">
                <a:solidFill>
                  <a:srgbClr val="FFFF00"/>
                </a:solidFill>
                <a:latin typeface="Arial Narrow" pitchFamily="-111" charset="0"/>
                <a:ea typeface="+mn-ea"/>
                <a:cs typeface="+mn-cs"/>
              </a:rPr>
              <a:t> </a:t>
            </a:r>
            <a:br>
              <a:rPr lang="en-US" sz="3600" b="1" dirty="0">
                <a:solidFill>
                  <a:srgbClr val="FFFF00"/>
                </a:solidFill>
                <a:latin typeface="Arial Narrow" pitchFamily="-111" charset="0"/>
                <a:ea typeface="+mn-ea"/>
                <a:cs typeface="+mn-cs"/>
              </a:rPr>
            </a:br>
            <a:r>
              <a:rPr lang="si-LK" sz="3600" b="1" dirty="0">
                <a:solidFill>
                  <a:srgbClr val="FFFF00"/>
                </a:solidFill>
                <a:latin typeface="Arial Narrow" pitchFamily="-111" charset="0"/>
                <a:ea typeface="+mn-ea"/>
                <a:cs typeface="+mn-cs"/>
              </a:rPr>
              <a:t>රූපාක්ෂර</a:t>
            </a:r>
            <a:endParaRPr lang="en-US" sz="3600" b="1" dirty="0">
              <a:solidFill>
                <a:srgbClr val="FFFF00"/>
              </a:solidFill>
              <a:latin typeface="Arial Narrow" pitchFamily="-111" charset="0"/>
              <a:ea typeface="+mn-ea"/>
              <a:cs typeface="+mn-cs"/>
            </a:endParaRPr>
          </a:p>
        </p:txBody>
      </p:sp>
      <p:sp>
        <p:nvSpPr>
          <p:cNvPr id="149512" name="Rectangle 1032"/>
          <p:cNvSpPr>
            <a:spLocks noChangeArrowheads="1"/>
          </p:cNvSpPr>
          <p:nvPr/>
        </p:nvSpPr>
        <p:spPr bwMode="auto">
          <a:xfrm>
            <a:off x="61815" y="3771368"/>
            <a:ext cx="37392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b"/>
          <a:lstStyle/>
          <a:p>
            <a:pPr algn="ctr">
              <a:defRPr/>
            </a:pPr>
            <a:r>
              <a:rPr lang="si-LK" sz="3600" b="1" dirty="0">
                <a:solidFill>
                  <a:srgbClr val="FFFF00"/>
                </a:solidFill>
                <a:latin typeface="Arial Narrow" pitchFamily="-111" charset="0"/>
                <a:ea typeface="+mn-ea"/>
                <a:cs typeface="+mn-cs"/>
              </a:rPr>
              <a:t>මැද:</a:t>
            </a:r>
            <a:r>
              <a:rPr lang="en-US" sz="3600" b="1" dirty="0">
                <a:solidFill>
                  <a:srgbClr val="FFFF00"/>
                </a:solidFill>
                <a:latin typeface="Arial Narrow" pitchFamily="-111" charset="0"/>
                <a:ea typeface="+mn-ea"/>
                <a:cs typeface="+mn-cs"/>
              </a:rPr>
              <a:t> </a:t>
            </a:r>
            <a:br>
              <a:rPr lang="en-US" sz="3600" b="1" dirty="0">
                <a:solidFill>
                  <a:srgbClr val="FFFF00"/>
                </a:solidFill>
                <a:latin typeface="Arial Narrow" pitchFamily="-111" charset="0"/>
                <a:ea typeface="+mn-ea"/>
                <a:cs typeface="+mn-cs"/>
              </a:rPr>
            </a:br>
            <a:r>
              <a:rPr lang="si-LK" sz="3600" b="1" dirty="0">
                <a:solidFill>
                  <a:srgbClr val="FFFF00"/>
                </a:solidFill>
                <a:latin typeface="Arial Narrow" pitchFamily="-111" charset="0"/>
                <a:ea typeface="+mn-ea"/>
                <a:cs typeface="+mn-cs"/>
              </a:rPr>
              <a:t>ඊජිප්තු</a:t>
            </a:r>
            <a:r>
              <a:rPr lang="en-US" sz="3600" b="1" dirty="0">
                <a:solidFill>
                  <a:srgbClr val="FFFF00"/>
                </a:solidFill>
                <a:latin typeface="Arial Narrow" pitchFamily="-111" charset="0"/>
                <a:ea typeface="+mn-ea"/>
                <a:cs typeface="+mn-cs"/>
              </a:rPr>
              <a:t> </a:t>
            </a:r>
            <a:r>
              <a:rPr lang="si-LK" sz="3600" b="1" dirty="0">
                <a:solidFill>
                  <a:srgbClr val="FFFF00"/>
                </a:solidFill>
                <a:latin typeface="Arial Narrow" pitchFamily="-111" charset="0"/>
                <a:ea typeface="+mn-ea"/>
                <a:cs typeface="+mn-cs"/>
              </a:rPr>
              <a:t>ජනතාව</a:t>
            </a:r>
            <a:endParaRPr lang="en-US" sz="3600" b="1" dirty="0">
              <a:solidFill>
                <a:srgbClr val="FFFF00"/>
              </a:solidFill>
              <a:latin typeface="Arial Narrow" pitchFamily="-111" charset="0"/>
              <a:ea typeface="+mn-ea"/>
              <a:cs typeface="+mn-cs"/>
            </a:endParaRPr>
          </a:p>
        </p:txBody>
      </p:sp>
      <p:sp>
        <p:nvSpPr>
          <p:cNvPr id="149513" name="Rectangle 1033"/>
          <p:cNvSpPr>
            <a:spLocks noChangeArrowheads="1"/>
          </p:cNvSpPr>
          <p:nvPr/>
        </p:nvSpPr>
        <p:spPr bwMode="auto">
          <a:xfrm>
            <a:off x="61815" y="5975657"/>
            <a:ext cx="4038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b"/>
          <a:lstStyle/>
          <a:p>
            <a:pPr algn="ctr">
              <a:defRPr/>
            </a:pPr>
            <a:r>
              <a:rPr lang="si-LK" sz="3600" b="1" dirty="0">
                <a:solidFill>
                  <a:srgbClr val="FFFF00"/>
                </a:solidFill>
                <a:latin typeface="Arial Narrow" pitchFamily="-111" charset="0"/>
                <a:ea typeface="+mn-ea"/>
                <a:cs typeface="+mn-cs"/>
              </a:rPr>
              <a:t>පහළ:</a:t>
            </a:r>
            <a:r>
              <a:rPr lang="en-US" sz="3600" b="1" dirty="0">
                <a:solidFill>
                  <a:srgbClr val="FFFF00"/>
                </a:solidFill>
                <a:latin typeface="Arial Narrow" pitchFamily="-111" charset="0"/>
                <a:ea typeface="+mn-ea"/>
                <a:cs typeface="+mn-cs"/>
              </a:rPr>
              <a:t> </a:t>
            </a:r>
          </a:p>
          <a:p>
            <a:pPr algn="ctr">
              <a:defRPr/>
            </a:pPr>
            <a:r>
              <a:rPr lang="si-LK" sz="3600" b="1" dirty="0">
                <a:solidFill>
                  <a:srgbClr val="FFFF00"/>
                </a:solidFill>
                <a:latin typeface="Arial Narrow" pitchFamily="-111" charset="0"/>
                <a:ea typeface="+mn-ea"/>
                <a:cs typeface="+mn-cs"/>
              </a:rPr>
              <a:t>ග්‍රීක</a:t>
            </a:r>
            <a:r>
              <a:rPr lang="en-US" sz="3600" b="1" dirty="0">
                <a:solidFill>
                  <a:srgbClr val="FFFF00"/>
                </a:solidFill>
                <a:latin typeface="Arial Narrow" pitchFamily="-111" charset="0"/>
                <a:ea typeface="+mn-ea"/>
                <a:cs typeface="+mn-cs"/>
              </a:rPr>
              <a:t> </a:t>
            </a:r>
            <a:r>
              <a:rPr lang="si-LK" sz="3600" b="1" dirty="0">
                <a:solidFill>
                  <a:srgbClr val="FFFF00"/>
                </a:solidFill>
                <a:latin typeface="Arial Narrow" pitchFamily="-111" charset="0"/>
                <a:ea typeface="+mn-ea"/>
                <a:cs typeface="+mn-cs"/>
              </a:rPr>
              <a:t>භාෂාව</a:t>
            </a:r>
            <a:endParaRPr lang="en-US" sz="3600" b="1" dirty="0">
              <a:solidFill>
                <a:srgbClr val="FFFF00"/>
              </a:solidFill>
              <a:latin typeface="Arial Narrow" pitchFamily="-111" charset="0"/>
              <a:ea typeface="+mn-ea"/>
              <a:cs typeface="+mn-cs"/>
            </a:endParaRPr>
          </a:p>
        </p:txBody>
      </p:sp>
      <p:pic>
        <p:nvPicPr>
          <p:cNvPr id="103433" name="Picture 1034" descr="295a">
            <a:hlinkClick r:id="rId5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62200" y="0"/>
            <a:ext cx="1905000" cy="1884363"/>
          </a:xfrm>
        </p:spPr>
      </p:pic>
      <p:sp>
        <p:nvSpPr>
          <p:cNvPr id="149515" name="AutoShape 1035"/>
          <p:cNvSpPr>
            <a:spLocks noChangeArrowheads="1"/>
          </p:cNvSpPr>
          <p:nvPr/>
        </p:nvSpPr>
        <p:spPr bwMode="auto">
          <a:xfrm rot="-5400000">
            <a:off x="1807765" y="4947931"/>
            <a:ext cx="446882" cy="457519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16" name="AutoShape 1036"/>
          <p:cNvSpPr>
            <a:spLocks noChangeArrowheads="1"/>
          </p:cNvSpPr>
          <p:nvPr/>
        </p:nvSpPr>
        <p:spPr bwMode="auto">
          <a:xfrm rot="-5400000">
            <a:off x="1740628" y="3076172"/>
            <a:ext cx="511976" cy="45752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7" name="Text Box 1041"/>
          <p:cNvSpPr txBox="1">
            <a:spLocks noChangeArrowheads="1"/>
          </p:cNvSpPr>
          <p:nvPr/>
        </p:nvSpPr>
        <p:spPr bwMode="auto">
          <a:xfrm>
            <a:off x="8229600" y="76200"/>
            <a:ext cx="895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87c-d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1" grpId="0"/>
      <p:bldP spid="149512" grpId="0"/>
      <p:bldP spid="149513" grpId="0"/>
      <p:bldP spid="149515" grpId="0" animBg="1"/>
      <p:bldP spid="1495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784893" y="351231"/>
            <a:ext cx="6003925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si-LK" sz="4000" dirty="0">
                <a:ea typeface="+mj-ea"/>
                <a:cs typeface="+mj-cs"/>
              </a:rPr>
              <a:t>බයිබලීය පුරාවිද්‍යාව පිළිබඳ ඉතිහාසය</a:t>
            </a:r>
            <a:endParaRPr lang="en-US" sz="4000" dirty="0">
              <a:ea typeface="+mj-ea"/>
              <a:cs typeface="+mj-cs"/>
            </a:endParaRPr>
          </a:p>
        </p:txBody>
      </p:sp>
      <p:pic>
        <p:nvPicPr>
          <p:cNvPr id="76804" name="Picture 4" descr="j024045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01209" y="431800"/>
            <a:ext cx="1809750" cy="1346200"/>
          </a:xfrm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</p:pic>
      <p:pic>
        <p:nvPicPr>
          <p:cNvPr id="76807" name="Picture 7" descr="bar">
            <a:hlinkClick r:id="rId4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5741725" y="3200647"/>
            <a:ext cx="1271978" cy="1690298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6810" name="Picture 10" descr="barcover987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23298" y="5011325"/>
            <a:ext cx="1251743" cy="161689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6813" name="Picture 13" descr="front_thumb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10323" y="3546049"/>
            <a:ext cx="1198761" cy="1580252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6817" name="Picture 17" descr="biblicalarchaeology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76590" y="1920071"/>
            <a:ext cx="1266229" cy="1504754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6819" name="Picture 19" descr="flame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96200" y="5350091"/>
            <a:ext cx="1006475" cy="149065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6821" name="Picture 21" descr="BAReviewcov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83919" y="6174149"/>
            <a:ext cx="1828800" cy="5715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6823" name="Picture 23" descr="d0ljdz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633842" y="1561597"/>
            <a:ext cx="1129049" cy="151867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6824" name="Text Box 24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/>
              <a:t>197</a:t>
            </a:r>
            <a:endParaRPr 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1609034"/>
            <a:ext cx="5256584" cy="4495291"/>
          </a:xfrm>
        </p:spPr>
        <p:txBody>
          <a:bodyPr/>
          <a:lstStyle/>
          <a:p>
            <a:pPr marL="363538" indent="-363538" eaLnBrk="1" hangingPunct="1">
              <a:lnSpc>
                <a:spcPct val="90000"/>
              </a:lnSpc>
              <a:defRPr/>
            </a:pPr>
            <a:r>
              <a:rPr lang="si-LK" sz="24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බලාපොරොත්තු නොවූ ලෙසින්: </a:t>
            </a:r>
            <a:r>
              <a:rPr lang="si-LK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රොසෙටා ශිලාලේඛන සොයාගැනීම</a:t>
            </a:r>
            <a:r>
              <a:rPr lang="en-US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.</a:t>
            </a:r>
            <a:r>
              <a:rPr lang="si-LK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si-LK" sz="2400" b="1" dirty="0">
                <a:latin typeface="Arial Narrow" charset="0"/>
                <a:ea typeface="ＭＳ Ｐゴシック" charset="0"/>
                <a:cs typeface="ＭＳ Ｐゴシック" charset="0"/>
              </a:rPr>
              <a:t>(1799</a:t>
            </a:r>
            <a:r>
              <a:rPr lang="si-LK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363538" indent="-363538" eaLnBrk="1" hangingPunct="1">
              <a:lnSpc>
                <a:spcPct val="90000"/>
              </a:lnSpc>
              <a:defRPr/>
            </a:pPr>
            <a:r>
              <a:rPr lang="si-LK" sz="24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පස</a:t>
            </a:r>
            <a:r>
              <a:rPr lang="en-US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si-LK" sz="24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මතුපිට සෙවීම්: </a:t>
            </a:r>
            <a:endParaRPr lang="en-US" sz="2400" b="1" dirty="0">
              <a:solidFill>
                <a:schemeClr val="tx2">
                  <a:lumMod val="75000"/>
                </a:schemeClr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  <a:p>
            <a:pPr marL="363538" indent="-363538" eaLnBrk="1" hangingPunct="1">
              <a:lnSpc>
                <a:spcPct val="90000"/>
              </a:lnSpc>
              <a:buNone/>
              <a:defRPr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    </a:t>
            </a:r>
            <a:r>
              <a:rPr lang="si-LK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එඩ්වඩ් රොබින්සන් සහ එලිය </a:t>
            </a:r>
            <a:r>
              <a:rPr lang="en-US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   </a:t>
            </a:r>
          </a:p>
          <a:p>
            <a:pPr marL="363538" indent="-363538" eaLnBrk="1" hangingPunct="1">
              <a:lnSpc>
                <a:spcPct val="90000"/>
              </a:lnSpc>
              <a:buNone/>
              <a:defRPr/>
            </a:pPr>
            <a:r>
              <a:rPr lang="en-US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    </a:t>
            </a:r>
            <a:r>
              <a:rPr lang="si-LK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ස්මිත් (1838)</a:t>
            </a:r>
            <a:endParaRPr lang="en-US" sz="2400" b="1" dirty="0">
              <a:effectLst>
                <a:outerShdw blurRad="50800" dist="63500" dir="2700000" algn="tl" rotWithShape="0">
                  <a:srgbClr val="000000"/>
                </a:outerShd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  <a:p>
            <a:pPr marL="363538" indent="-363538" eaLnBrk="1" hangingPunct="1">
              <a:lnSpc>
                <a:spcPct val="90000"/>
              </a:lnSpc>
              <a:defRPr/>
            </a:pPr>
            <a:r>
              <a:rPr lang="si-LK" sz="24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කැණීම්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:</a:t>
            </a:r>
            <a:r>
              <a:rPr lang="en-US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363538" indent="-363538" eaLnBrk="1" hangingPunct="1">
              <a:lnSpc>
                <a:spcPct val="90000"/>
              </a:lnSpc>
              <a:buNone/>
              <a:defRPr/>
            </a:pPr>
            <a:r>
              <a:rPr lang="en-US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    </a:t>
            </a:r>
            <a:r>
              <a:rPr lang="si-LK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යෙරුසලමේ ඩීසඕල්සි (1863)</a:t>
            </a:r>
            <a:endParaRPr lang="en-US" sz="2400" b="1" dirty="0">
              <a:effectLst>
                <a:outerShdw blurRad="50800" dist="63500" dir="2700000" algn="tl" rotWithShape="0">
                  <a:srgbClr val="000000"/>
                </a:outerShd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  <a:p>
            <a:pPr marL="363538" indent="-363538" eaLnBrk="1" hangingPunct="1">
              <a:lnSpc>
                <a:spcPct val="90000"/>
              </a:lnSpc>
              <a:defRPr/>
            </a:pPr>
            <a:r>
              <a:rPr lang="si-LK" sz="24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ප්‍රචලිත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si-LK" sz="24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වීම: </a:t>
            </a:r>
            <a:endParaRPr lang="en-US" sz="2400" b="1" dirty="0">
              <a:solidFill>
                <a:srgbClr val="FFFF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  <a:p>
            <a:pPr marL="363538" indent="-363538" eaLnBrk="1" hangingPunct="1">
              <a:lnSpc>
                <a:spcPct val="90000"/>
              </a:lnSpc>
              <a:buNone/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   </a:t>
            </a:r>
            <a:r>
              <a:rPr lang="si-LK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බයිබලානුකුල පුරාවිද්‍යා</a:t>
            </a:r>
            <a:r>
              <a:rPr lang="en-US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</a:br>
            <a:r>
              <a:rPr lang="si-LK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සමාලෝචන </a:t>
            </a:r>
            <a:r>
              <a:rPr lang="en-US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 </a:t>
            </a:r>
          </a:p>
          <a:p>
            <a:pPr marL="363538" indent="-363538" eaLnBrk="1" hangingPunct="1">
              <a:lnSpc>
                <a:spcPct val="90000"/>
              </a:lnSpc>
              <a:buNone/>
              <a:defRPr/>
            </a:pPr>
            <a:r>
              <a:rPr lang="en-US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    </a:t>
            </a:r>
            <a:r>
              <a:rPr lang="si-LK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(1975)</a:t>
            </a:r>
            <a:endParaRPr lang="en-US" sz="2400" b="1" i="1" dirty="0">
              <a:effectLst>
                <a:outerShdw blurRad="50800" dist="63500" dir="2700000" algn="tl" rotWithShape="0">
                  <a:srgbClr val="000000"/>
                </a:outerShd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938056" y="764704"/>
            <a:ext cx="7450367" cy="1431032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si-LK" dirty="0">
                <a:ea typeface="+mj-ea"/>
                <a:cs typeface="+mj-cs"/>
              </a:rPr>
              <a:t>කැණීම් කරන ස්ථාන</a:t>
            </a:r>
            <a:endParaRPr lang="en-US" dirty="0">
              <a:ea typeface="+mj-ea"/>
              <a:cs typeface="+mj-cs"/>
            </a:endParaRPr>
          </a:p>
        </p:txBody>
      </p:sp>
      <p:grpSp>
        <p:nvGrpSpPr>
          <p:cNvPr id="107523" name="Group 15"/>
          <p:cNvGrpSpPr>
            <a:grpSpLocks/>
          </p:cNvGrpSpPr>
          <p:nvPr/>
        </p:nvGrpSpPr>
        <p:grpSpPr bwMode="auto">
          <a:xfrm>
            <a:off x="1182688" y="2348880"/>
            <a:ext cx="6989712" cy="3888408"/>
            <a:chOff x="745" y="2296"/>
            <a:chExt cx="3500" cy="1633"/>
          </a:xfrm>
        </p:grpSpPr>
        <p:pic>
          <p:nvPicPr>
            <p:cNvPr id="78861" name="Picture 13" descr="Siloam Inscriptio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5" y="2296"/>
              <a:ext cx="3491" cy="1325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78862" name="Text Box 14"/>
            <p:cNvSpPr txBox="1">
              <a:spLocks noChangeArrowheads="1"/>
            </p:cNvSpPr>
            <p:nvPr/>
          </p:nvSpPr>
          <p:spPr bwMode="auto">
            <a:xfrm>
              <a:off x="2245" y="3638"/>
              <a:ext cx="200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si-LK" dirty="0">
                  <a:latin typeface="Arial"/>
                  <a:ea typeface="+mn-ea"/>
                  <a:cs typeface="Arial"/>
                </a:rPr>
                <a:t>සිලෝම් ශිලා ලිපිය</a:t>
              </a:r>
              <a:endParaRPr lang="en-US" dirty="0"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6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857571"/>
              </p:ext>
            </p:extLst>
          </p:nvPr>
        </p:nvGraphicFramePr>
        <p:xfrm>
          <a:off x="555016" y="3111913"/>
          <a:ext cx="8610600" cy="276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52" name="Document" r:id="rId4" imgW="5689600" imgH="1828800" progId="Word.Document.8">
                  <p:embed/>
                </p:oleObj>
              </mc:Choice>
              <mc:Fallback>
                <p:oleObj name="Document" r:id="rId4" imgW="5689600" imgH="18288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016" y="3111913"/>
                        <a:ext cx="8610600" cy="276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778483" y="344071"/>
            <a:ext cx="3310136" cy="681037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si-LK" dirty="0">
                <a:ea typeface="+mj-ea"/>
                <a:cs typeface="+mj-cs"/>
              </a:rPr>
              <a:t>අධ්‍යනය</a:t>
            </a:r>
            <a:r>
              <a:rPr lang="en-US" dirty="0">
                <a:ea typeface="+mj-ea"/>
                <a:cs typeface="+mj-cs"/>
              </a:rPr>
              <a:t> </a:t>
            </a:r>
            <a:r>
              <a:rPr lang="si-LK" dirty="0">
                <a:ea typeface="+mj-ea"/>
                <a:cs typeface="+mj-cs"/>
              </a:rPr>
              <a:t>ක්‍රම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00056" y="1021369"/>
            <a:ext cx="5184576" cy="1928865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si-LK" sz="2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ගැඹුරු මැනීම</a:t>
            </a:r>
            <a:r>
              <a:rPr lang="en-US" sz="2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 (</a:t>
            </a:r>
            <a:r>
              <a:rPr lang="si-LK" sz="2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සිරස්</a:t>
            </a:r>
            <a:r>
              <a:rPr lang="en-US" sz="2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si-LK" sz="2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අතට</a:t>
            </a:r>
            <a:r>
              <a:rPr lang="en-US" sz="2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)</a:t>
            </a:r>
          </a:p>
          <a:p>
            <a:pPr eaLnBrk="1" hangingPunct="1">
              <a:defRPr/>
            </a:pPr>
            <a:r>
              <a:rPr lang="si-LK" sz="2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පිය ගැට</a:t>
            </a:r>
            <a:r>
              <a:rPr lang="en-US" sz="2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si-LK" sz="2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අගළ</a:t>
            </a:r>
            <a:r>
              <a:rPr lang="en-US" sz="2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 (</a:t>
            </a:r>
            <a:r>
              <a:rPr lang="si-LK" sz="2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භූමිස්තරය</a:t>
            </a:r>
            <a:r>
              <a:rPr lang="en-US" sz="2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si-LK" sz="2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කොටසකි</a:t>
            </a:r>
            <a:r>
              <a:rPr lang="en-US" sz="2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)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700056" y="2007617"/>
            <a:ext cx="5184576" cy="942617"/>
          </a:xfrm>
          <a:extLst/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i-LK" sz="2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පස්</a:t>
            </a:r>
            <a:r>
              <a:rPr lang="en-US" sz="2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si-LK" sz="2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ස්තර සෑදීම</a:t>
            </a:r>
            <a:r>
              <a:rPr lang="en-US" sz="2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si-LK" sz="2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(සම්පූර්ණ පැත්ත)</a:t>
            </a:r>
            <a:endParaRPr lang="en-US" sz="2400" dirty="0">
              <a:effectLst>
                <a:glow rad="101600">
                  <a:schemeClr val="bg2">
                    <a:alpha val="75000"/>
                  </a:schemeClr>
                </a:glow>
              </a:effectLst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si-LK" sz="2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කාබන් -14 පරීක්ෂාව</a:t>
            </a:r>
            <a:endParaRPr lang="en-US" sz="2400" dirty="0">
              <a:effectLst>
                <a:glow rad="101600">
                  <a:schemeClr val="bg2">
                    <a:alpha val="75000"/>
                  </a:schemeClr>
                </a:glow>
              </a:effectLst>
              <a:ea typeface="+mn-ea"/>
              <a:cs typeface="+mn-cs"/>
            </a:endParaRP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508786" y="6037430"/>
            <a:ext cx="8534400" cy="64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  <a:defRPr/>
            </a:pPr>
            <a:r>
              <a:rPr lang="si-LK" altLang="zh-CN" sz="2000" b="1" dirty="0">
                <a:latin typeface="Arial Narrow" charset="0"/>
                <a:ea typeface="SimSun" charset="0"/>
                <a:cs typeface="SimSun" charset="0"/>
              </a:rPr>
              <a:t>පුරාණ පලස්තීන ජාතික ක්‍රමාණුරූප ඇඳීමේ කැණීම් ක්‍රමවේදයන් හා භූමි මට්ටමේ (භූමිස්තරය) යොදා ගැනේ</a:t>
            </a:r>
            <a:r>
              <a:rPr lang="en-US" altLang="zh-CN" sz="2000" b="1" dirty="0">
                <a:latin typeface="Arial Narrow" charset="0"/>
                <a:ea typeface="SimSun" charset="0"/>
                <a:cs typeface="SimSun" charset="0"/>
              </a:rPr>
              <a:t>.</a:t>
            </a:r>
            <a:endParaRPr lang="si-LK" altLang="zh-CN" sz="2000" b="1" dirty="0"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73735" name="Oval 7"/>
          <p:cNvSpPr>
            <a:spLocks noChangeArrowheads="1"/>
          </p:cNvSpPr>
          <p:nvPr/>
        </p:nvSpPr>
        <p:spPr bwMode="auto">
          <a:xfrm>
            <a:off x="2253035" y="4127418"/>
            <a:ext cx="533400" cy="1676400"/>
          </a:xfrm>
          <a:prstGeom prst="ellipse">
            <a:avLst/>
          </a:prstGeom>
          <a:noFill/>
          <a:ln w="38100">
            <a:solidFill>
              <a:srgbClr val="E62B12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1" charset="0"/>
              <a:ea typeface="+mn-ea"/>
              <a:cs typeface="+mn-cs"/>
            </a:endParaRPr>
          </a:p>
        </p:txBody>
      </p:sp>
      <p:sp>
        <p:nvSpPr>
          <p:cNvPr id="73738" name="Oval 10"/>
          <p:cNvSpPr>
            <a:spLocks noChangeArrowheads="1"/>
          </p:cNvSpPr>
          <p:nvPr/>
        </p:nvSpPr>
        <p:spPr bwMode="auto">
          <a:xfrm rot="1478665">
            <a:off x="3565646" y="3500394"/>
            <a:ext cx="844550" cy="2228850"/>
          </a:xfrm>
          <a:prstGeom prst="ellipse">
            <a:avLst/>
          </a:prstGeom>
          <a:noFill/>
          <a:ln w="38100">
            <a:solidFill>
              <a:srgbClr val="E62B12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1" charset="0"/>
              <a:ea typeface="+mn-ea"/>
              <a:cs typeface="+mn-cs"/>
            </a:endParaRPr>
          </a:p>
        </p:txBody>
      </p:sp>
      <p:sp>
        <p:nvSpPr>
          <p:cNvPr id="73739" name="Oval 11"/>
          <p:cNvSpPr>
            <a:spLocks noChangeArrowheads="1"/>
          </p:cNvSpPr>
          <p:nvPr/>
        </p:nvSpPr>
        <p:spPr bwMode="auto">
          <a:xfrm rot="17559810">
            <a:off x="6464031" y="3207537"/>
            <a:ext cx="533400" cy="1676400"/>
          </a:xfrm>
          <a:prstGeom prst="ellipse">
            <a:avLst/>
          </a:prstGeom>
          <a:noFill/>
          <a:ln w="38100">
            <a:solidFill>
              <a:srgbClr val="E62B12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1" charset="0"/>
              <a:ea typeface="+mn-ea"/>
              <a:cs typeface="+mn-cs"/>
            </a:endParaRP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7509821" y="286788"/>
            <a:ext cx="1314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latin typeface="Arial"/>
                <a:cs typeface="Arial"/>
              </a:rPr>
              <a:t>197-198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 animBg="1"/>
      <p:bldP spid="73738" grpId="0" animBg="1"/>
      <p:bldP spid="737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59" name="Picture 35" descr="po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530850" cy="68580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78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727700" y="495300"/>
            <a:ext cx="3124200" cy="10668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si-LK" sz="3200" dirty="0">
                <a:ea typeface="+mj-ea"/>
                <a:cs typeface="+mj-cs"/>
              </a:rPr>
              <a:t>කුඹල් කර්මාන්තය</a:t>
            </a:r>
            <a:r>
              <a:rPr lang="en-US" sz="3200" dirty="0">
                <a:ea typeface="+mj-ea"/>
                <a:cs typeface="+mj-cs"/>
              </a:rPr>
              <a:t> </a:t>
            </a:r>
            <a:r>
              <a:rPr lang="si-LK" sz="3200" dirty="0">
                <a:ea typeface="+mj-ea"/>
                <a:cs typeface="+mj-cs"/>
              </a:rPr>
              <a:t>විශ්ලේෂණය</a:t>
            </a:r>
            <a:endParaRPr lang="en-US" sz="3200" dirty="0">
              <a:ea typeface="+mj-ea"/>
              <a:cs typeface="+mj-cs"/>
            </a:endParaRPr>
          </a:p>
        </p:txBody>
      </p:sp>
      <p:pic>
        <p:nvPicPr>
          <p:cNvPr id="77834" name="Picture 10" descr="3-a">
            <a:hlinkClick r:id="rId4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89800" y="5486400"/>
            <a:ext cx="1473200" cy="10668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7847" name="Picture 23" descr="4-b">
            <a:hlinkClick r:id="rId6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89800" y="3962400"/>
            <a:ext cx="1447800" cy="13589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7850" name="Picture 26" descr="5-d">
            <a:hlinkClick r:id="rId8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94400" y="5486400"/>
            <a:ext cx="1143000" cy="10668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7853" name="Picture 29" descr="3-a">
            <a:hlinkClick r:id="rId4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94400" y="3962400"/>
            <a:ext cx="1143000" cy="13716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7856" name="Picture 32" descr="3-f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05513" y="1798638"/>
            <a:ext cx="1131887" cy="1973262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7858" name="Picture 34" descr="4-e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289800" y="1752600"/>
            <a:ext cx="1376363" cy="20193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7860" name="Text Box 36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/>
              <a:t>199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11" name="Text Box 15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/>
              <a:t>106</a:t>
            </a: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39552" y="260648"/>
            <a:ext cx="7920880" cy="838200"/>
          </a:xfrm>
        </p:spPr>
        <p:txBody>
          <a:bodyPr anchor="ctr"/>
          <a:lstStyle/>
          <a:p>
            <a:pPr algn="ctr">
              <a:defRPr/>
            </a:pPr>
            <a:r>
              <a:rPr lang="si-LK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පිලිස්තිවරුන්ගේ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si-LK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මැටි භාණ්ඩ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13" descr="filist~7"/>
          <p:cNvPicPr>
            <a:picLocks noChangeAspect="1" noChangeArrowheads="1"/>
          </p:cNvPicPr>
          <p:nvPr/>
        </p:nvPicPr>
        <p:blipFill rotWithShape="1">
          <a:blip r:embed="rId3"/>
          <a:srcRect t="985" b="1435"/>
          <a:stretch/>
        </p:blipFill>
        <p:spPr bwMode="auto">
          <a:xfrm>
            <a:off x="5622479" y="1245889"/>
            <a:ext cx="3683402" cy="534783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" name="Picture 12" descr="filis~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45889"/>
            <a:ext cx="5940152" cy="5351463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"/>
            <a:ext cx="861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99592" y="4365104"/>
            <a:ext cx="5328592" cy="504056"/>
          </a:xfrm>
          <a:solidFill>
            <a:srgbClr val="FFFFFF"/>
          </a:solidFill>
        </p:spPr>
        <p:txBody>
          <a:bodyPr/>
          <a:lstStyle/>
          <a:p>
            <a:pPr algn="ctr" eaLnBrk="1" hangingPunct="1"/>
            <a:r>
              <a:rPr lang="si-LK" sz="2000" b="1" dirty="0">
                <a:solidFill>
                  <a:schemeClr val="bg2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පුරාණ යෙරිකෝව</a:t>
            </a:r>
            <a:r>
              <a:rPr lang="en-US" sz="2000" b="1" dirty="0">
                <a:solidFill>
                  <a:schemeClr val="bg2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si-LK" sz="2000" b="1" dirty="0">
                <a:solidFill>
                  <a:schemeClr val="bg2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සොයාගැනීම</a:t>
            </a:r>
            <a:endParaRPr lang="en-US" sz="2000" b="1" dirty="0">
              <a:solidFill>
                <a:schemeClr val="bg2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4C207DE-D402-4D30-B141-06E2FE83882D}"/>
              </a:ext>
            </a:extLst>
          </p:cNvPr>
          <p:cNvSpPr/>
          <p:nvPr/>
        </p:nvSpPr>
        <p:spPr>
          <a:xfrm>
            <a:off x="2130074" y="24200"/>
            <a:ext cx="4475704" cy="584776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 algn="ctr"/>
            <a:r>
              <a:rPr lang="si-LK" sz="3200" dirty="0">
                <a:solidFill>
                  <a:schemeClr val="bg2"/>
                </a:solidFill>
              </a:rPr>
              <a:t>පුරාණ යෙරිකෝව සොයාගැනීම</a:t>
            </a:r>
            <a:endParaRPr lang="en-US" sz="32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Shout to the Lord 2/12</a:t>
            </a:r>
          </a:p>
        </p:txBody>
      </p:sp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12940"/>
            <a:ext cx="9144000" cy="37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මාගේ එකම සැනසීම, මගේ රක්ෂාස්ථානය,</a:t>
            </a:r>
            <a:endParaRPr lang="en-US" sz="3200" b="1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latin typeface="Arial Bold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සරණ හා ශක්තියේ ආරක්ෂක බලකොටුව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ඔබය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;</a:t>
            </a:r>
          </a:p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මාගේ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සෑම හුස්මක්ම නොනැවතී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ඔබට නමස්කාර කිරීමට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මට ඉඩදෙන්න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.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endParaRPr lang="en-US" sz="3200" b="1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latin typeface="Arial Bold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029" descr="classificationofarcheologicalperi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6988" y="0"/>
            <a:ext cx="5383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35323" y="861615"/>
            <a:ext cx="7772400" cy="762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dirty="0">
                <a:ea typeface="+mj-ea"/>
                <a:cs typeface="+mj-cs"/>
              </a:rPr>
              <a:t>බයිබලීය පුරාවිද්‍යාත්මක වටිනාකම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2390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768971" y="2637631"/>
            <a:ext cx="7705104" cy="1277938"/>
          </a:xfrm>
        </p:spPr>
        <p:txBody>
          <a:bodyPr/>
          <a:lstStyle/>
          <a:p>
            <a:pPr eaLnBrk="1" hangingPunct="1">
              <a:defRPr/>
            </a:pPr>
            <a:r>
              <a:rPr lang="si-L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බයිබලීය ඉතිහාසය තහවුරු කිරීම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</a:t>
            </a:r>
            <a:r>
              <a:rPr lang="si-L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OTB, 201-4)</a:t>
            </a:r>
          </a:p>
        </p:txBody>
      </p:sp>
      <p:sp>
        <p:nvSpPr>
          <p:cNvPr id="117764" name="Text Box 1031"/>
          <p:cNvSpPr txBox="1">
            <a:spLocks noChangeArrowheads="1"/>
          </p:cNvSpPr>
          <p:nvPr/>
        </p:nvSpPr>
        <p:spPr bwMode="auto">
          <a:xfrm>
            <a:off x="7848600" y="76200"/>
            <a:ext cx="1250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2"/>
                </a:solidFill>
              </a:rPr>
              <a:t>200, 206</a:t>
            </a:r>
            <a:endParaRPr lang="en-US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9552" y="533400"/>
            <a:ext cx="8604448" cy="65073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si-LK" sz="3600" dirty="0">
                <a:ea typeface="+mj-ea"/>
                <a:cs typeface="+mj-cs"/>
              </a:rPr>
              <a:t>බයිබල් ඉතිහාසය තහවුරු කිරීම</a:t>
            </a:r>
            <a:endParaRPr lang="en-US" sz="3600" dirty="0">
              <a:ea typeface="+mj-ea"/>
              <a:cs typeface="+mj-cs"/>
            </a:endParaRPr>
          </a:p>
        </p:txBody>
      </p:sp>
      <p:sp>
        <p:nvSpPr>
          <p:cNvPr id="89091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756284" y="1919506"/>
            <a:ext cx="6052864" cy="534608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කළු මුහුද අසල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වාසභූමි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(OTB, 211a)</a:t>
            </a:r>
          </a:p>
        </p:txBody>
      </p:sp>
      <p:sp>
        <p:nvSpPr>
          <p:cNvPr id="89105" name="Text Box 1041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/>
              <a:t>206</a:t>
            </a:r>
            <a:endParaRPr lang="en-US"/>
          </a:p>
        </p:txBody>
      </p:sp>
      <p:sp>
        <p:nvSpPr>
          <p:cNvPr id="119812" name="WordArt 1042"/>
          <p:cNvSpPr>
            <a:spLocks noChangeArrowheads="1" noChangeShapeType="1" noTextEdit="1"/>
          </p:cNvSpPr>
          <p:nvPr/>
        </p:nvSpPr>
        <p:spPr bwMode="auto">
          <a:xfrm rot="-687631">
            <a:off x="1044313" y="1592714"/>
            <a:ext cx="1599619" cy="29794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1319"/>
              </a:avLst>
            </a:prstTxWarp>
          </a:bodyPr>
          <a:lstStyle/>
          <a:p>
            <a:pPr algn="ctr"/>
            <a:r>
              <a:rPr lang="si-LK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  <a:latin typeface="Papyrus"/>
                <a:ea typeface="Papyrus"/>
                <a:cs typeface="Papyrus"/>
              </a:rPr>
              <a:t>ජලගැල්ම</a:t>
            </a:r>
            <a:endParaRPr lang="en-US" sz="3600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  <a:latin typeface="Papyrus"/>
              <a:ea typeface="Papyrus"/>
              <a:cs typeface="Papyrus"/>
            </a:endParaRPr>
          </a:p>
        </p:txBody>
      </p:sp>
      <p:pic>
        <p:nvPicPr>
          <p:cNvPr id="11981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660" y="2631931"/>
            <a:ext cx="7504112" cy="400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753960F-C107-43C3-BD9D-3DCEBC45874C}"/>
              </a:ext>
            </a:extLst>
          </p:cNvPr>
          <p:cNvSpPr/>
          <p:nvPr/>
        </p:nvSpPr>
        <p:spPr>
          <a:xfrm>
            <a:off x="6939271" y="4672845"/>
            <a:ext cx="1398130" cy="338554"/>
          </a:xfrm>
          <a:prstGeom prst="rect">
            <a:avLst/>
          </a:prstGeom>
          <a:solidFill>
            <a:schemeClr val="tx1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si-LK" sz="1600" b="1" dirty="0">
                <a:solidFill>
                  <a:schemeClr val="tx2"/>
                </a:solidFill>
              </a:rPr>
              <a:t>ඔලියෝනෝක්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DB9D3EA-9297-4984-B3C3-8E4AA36702D6}"/>
              </a:ext>
            </a:extLst>
          </p:cNvPr>
          <p:cNvSpPr/>
          <p:nvPr/>
        </p:nvSpPr>
        <p:spPr>
          <a:xfrm>
            <a:off x="5868144" y="5011399"/>
            <a:ext cx="1071127" cy="369332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si-LK" sz="1800" b="1" dirty="0"/>
              <a:t>කළු මුහුද 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1026" descr="place of trumpeting inscrip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0"/>
            <a:ext cx="5867400" cy="26130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5769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467544" y="304800"/>
            <a:ext cx="7992888" cy="6096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si-LK" sz="3200" dirty="0">
                <a:ea typeface="+mj-ea"/>
                <a:cs typeface="+mj-cs"/>
              </a:rPr>
              <a:t>බයිබල් ඉතිහාසය තහවුරු කිරීම</a:t>
            </a:r>
            <a:endParaRPr lang="en-US" sz="3200" dirty="0">
              <a:ea typeface="+mj-ea"/>
              <a:cs typeface="+mj-cs"/>
            </a:endParaRPr>
          </a:p>
        </p:txBody>
      </p:sp>
      <p:pic>
        <p:nvPicPr>
          <p:cNvPr id="157701" name="Picture 1029" descr="place of trumpet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264" y="3730625"/>
            <a:ext cx="2195736" cy="3127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57702" name="AutoShape 1030"/>
          <p:cNvSpPr>
            <a:spLocks noChangeArrowheads="1"/>
          </p:cNvSpPr>
          <p:nvPr/>
        </p:nvSpPr>
        <p:spPr bwMode="auto">
          <a:xfrm rot="10800000" flipH="1">
            <a:off x="6210299" y="2613025"/>
            <a:ext cx="1042695" cy="4055504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1" charset="0"/>
              <a:ea typeface="+mn-ea"/>
              <a:cs typeface="+mn-cs"/>
            </a:endParaRPr>
          </a:p>
        </p:txBody>
      </p:sp>
      <p:sp>
        <p:nvSpPr>
          <p:cNvPr id="121861" name="Text Box 1031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2"/>
                </a:solidFill>
              </a:rPr>
              <a:t>206</a:t>
            </a:r>
            <a:endParaRPr lang="en-US"/>
          </a:p>
        </p:txBody>
      </p:sp>
      <p:sp>
        <p:nvSpPr>
          <p:cNvPr id="157700" name="Rectangle 1028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3154877"/>
            <a:ext cx="5886771" cy="2971800"/>
          </a:xfrm>
        </p:spPr>
        <p:txBody>
          <a:bodyPr/>
          <a:lstStyle/>
          <a:p>
            <a:pPr eaLnBrk="1" hangingPunct="1">
              <a:defRPr/>
            </a:pP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හොරණෑව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වාදනවන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ස්ථානය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 </a:t>
            </a:r>
          </a:p>
          <a:p>
            <a:pPr marL="0" indent="0" eaLnBrk="1" hangingPunct="1"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(OTB, 211)</a:t>
            </a:r>
          </a:p>
          <a:p>
            <a:pPr eaLnBrk="1" hangingPunct="1">
              <a:defRPr/>
            </a:pP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ගීහොන්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වසන්ත බිත්තිය සහ ගේට්ටුව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</a:t>
            </a:r>
          </a:p>
          <a:p>
            <a:pPr marL="0" indent="0" eaLnBrk="1" hangingPunct="1"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 (</a:t>
            </a: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ක්‍රිස්තු වර්ෂ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: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1999; OTB, 33-34)</a:t>
            </a:r>
          </a:p>
        </p:txBody>
      </p:sp>
      <p:sp>
        <p:nvSpPr>
          <p:cNvPr id="121863" name="WordArt 1032"/>
          <p:cNvSpPr>
            <a:spLocks noChangeArrowheads="1" noChangeShapeType="1" noTextEdit="1"/>
          </p:cNvSpPr>
          <p:nvPr/>
        </p:nvSpPr>
        <p:spPr bwMode="auto">
          <a:xfrm rot="-687631">
            <a:off x="748028" y="2104173"/>
            <a:ext cx="2033822" cy="34574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i-LK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  <a:latin typeface="Papyrus"/>
                <a:ea typeface="Papyrus"/>
                <a:cs typeface="Papyrus"/>
              </a:rPr>
              <a:t>යෙරුසලම </a:t>
            </a:r>
            <a:endParaRPr lang="en-US" sz="3600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  <a:latin typeface="Papyrus"/>
              <a:ea typeface="Papyrus"/>
              <a:cs typeface="Papyru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7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7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425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925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7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7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0" grpId="0" uiExpand="1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8458200" cy="23622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i-LK" sz="2400" dirty="0">
                <a:latin typeface="Arial"/>
                <a:ea typeface="+mn-ea"/>
                <a:cs typeface="Arial"/>
              </a:rPr>
              <a:t>කළු මුහුද අසල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si-LK" sz="2400" dirty="0">
                <a:latin typeface="Arial"/>
                <a:ea typeface="+mn-ea"/>
                <a:cs typeface="Arial"/>
              </a:rPr>
              <a:t>වාසභූමි</a:t>
            </a:r>
            <a:r>
              <a:rPr lang="en-US" sz="2400" dirty="0">
                <a:latin typeface="Arial"/>
                <a:ea typeface="+mn-ea"/>
                <a:cs typeface="Arial"/>
              </a:rPr>
              <a:t>.</a:t>
            </a:r>
            <a:r>
              <a:rPr lang="si-LK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>
                <a:latin typeface="Arial"/>
                <a:ea typeface="+mn-ea"/>
                <a:cs typeface="Arial"/>
              </a:rPr>
              <a:t>(</a:t>
            </a:r>
            <a:r>
              <a:rPr lang="en-US" sz="1800" dirty="0">
                <a:latin typeface="Arial"/>
                <a:ea typeface="+mn-ea"/>
                <a:cs typeface="Arial"/>
              </a:rPr>
              <a:t>OTB, 211a)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i-LK" sz="2400" dirty="0">
                <a:latin typeface="Arial"/>
                <a:ea typeface="+mn-ea"/>
                <a:cs typeface="Arial"/>
              </a:rPr>
              <a:t>හොරණෑව වාදනවන ස්ථානය</a:t>
            </a:r>
            <a:r>
              <a:rPr lang="en-US" sz="2400" dirty="0">
                <a:latin typeface="Arial"/>
                <a:ea typeface="+mn-ea"/>
                <a:cs typeface="Arial"/>
              </a:rPr>
              <a:t>.</a:t>
            </a:r>
            <a:r>
              <a:rPr lang="si-LK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1800" dirty="0">
                <a:latin typeface="Arial"/>
                <a:ea typeface="+mn-ea"/>
                <a:cs typeface="Arial"/>
              </a:rPr>
              <a:t>(OTB, 211)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i-LK" sz="2400" dirty="0">
                <a:latin typeface="Arial"/>
                <a:ea typeface="+mn-ea"/>
                <a:cs typeface="Arial"/>
              </a:rPr>
              <a:t>ගීහොන් වසන්ත බිත්තිය සහ ගේට්ටුව</a:t>
            </a:r>
            <a:r>
              <a:rPr lang="en-US" sz="2400" dirty="0">
                <a:latin typeface="Arial"/>
                <a:ea typeface="+mn-ea"/>
                <a:cs typeface="Arial"/>
              </a:rPr>
              <a:t>. </a:t>
            </a:r>
            <a:r>
              <a:rPr lang="en-US" sz="1800" dirty="0">
                <a:latin typeface="Arial"/>
                <a:ea typeface="+mn-ea"/>
                <a:cs typeface="Arial"/>
              </a:rPr>
              <a:t>(1999, OTB, 33-34)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i-LK" sz="2400" dirty="0">
                <a:latin typeface="Arial"/>
                <a:ea typeface="+mn-ea"/>
                <a:cs typeface="Arial"/>
              </a:rPr>
              <a:t>හෙසකියාගේ උමඟ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si-LK" sz="2400" dirty="0">
                <a:latin typeface="Arial"/>
                <a:ea typeface="+mn-ea"/>
                <a:cs typeface="Arial"/>
              </a:rPr>
              <a:t>සහ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si-LK" sz="2400" dirty="0">
                <a:latin typeface="Arial"/>
                <a:ea typeface="+mn-ea"/>
                <a:cs typeface="Arial"/>
              </a:rPr>
              <a:t>වොරන්ගේ ජලපාලන පද්ධතිය</a:t>
            </a:r>
            <a:r>
              <a:rPr lang="en-US" sz="2400" dirty="0">
                <a:latin typeface="Arial"/>
                <a:ea typeface="+mn-ea"/>
                <a:cs typeface="Arial"/>
              </a:rPr>
              <a:t>. </a:t>
            </a:r>
            <a:r>
              <a:rPr lang="en-US" sz="1800" dirty="0">
                <a:latin typeface="Arial"/>
                <a:ea typeface="+mn-ea"/>
                <a:cs typeface="Arial"/>
              </a:rPr>
              <a:t>(OTB, 31)</a:t>
            </a: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2843808" y="6413266"/>
            <a:ext cx="41044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i-LK" sz="2000" dirty="0">
                <a:latin typeface="Arial"/>
                <a:ea typeface="+mn-ea"/>
                <a:cs typeface="Arial"/>
              </a:rPr>
              <a:t>බනී හසන් සොහොන් චිත්‍රය</a:t>
            </a:r>
            <a:endParaRPr lang="en-US" sz="2000" dirty="0">
              <a:latin typeface="Arial"/>
              <a:ea typeface="+mn-ea"/>
              <a:cs typeface="Arial"/>
            </a:endParaRPr>
          </a:p>
        </p:txBody>
      </p:sp>
      <p:pic>
        <p:nvPicPr>
          <p:cNvPr id="144389" name="Picture 5" descr="stone5_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3156303" y="4263880"/>
            <a:ext cx="3319008" cy="214076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26014"/>
            <a:ext cx="8604448" cy="69873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sz="3600" dirty="0">
                <a:ea typeface="+mj-ea"/>
                <a:cs typeface="+mj-cs"/>
              </a:rPr>
              <a:t>බයිබල් ඉතිහාසය තහවුරු කිරීම</a:t>
            </a:r>
            <a:endParaRPr lang="en-US" sz="3600" dirty="0">
              <a:ea typeface="+mj-ea"/>
              <a:cs typeface="+mj-cs"/>
            </a:endParaRPr>
          </a:p>
        </p:txBody>
      </p:sp>
      <p:sp>
        <p:nvSpPr>
          <p:cNvPr id="144391" name="Text Box 7"/>
          <p:cNvSpPr txBox="1">
            <a:spLocks noChangeArrowheads="1"/>
          </p:cNvSpPr>
          <p:nvPr/>
        </p:nvSpPr>
        <p:spPr bwMode="auto">
          <a:xfrm>
            <a:off x="838200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latin typeface="Arial"/>
                <a:cs typeface="Arial"/>
              </a:rPr>
              <a:t>206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23910" name="WordArt 8"/>
          <p:cNvSpPr>
            <a:spLocks noChangeArrowheads="1" noChangeShapeType="1" noTextEdit="1"/>
          </p:cNvSpPr>
          <p:nvPr/>
        </p:nvSpPr>
        <p:spPr bwMode="auto">
          <a:xfrm rot="-687631">
            <a:off x="709326" y="1374868"/>
            <a:ext cx="1871643" cy="42462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i-LK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  <a:latin typeface="Papyrus"/>
                <a:ea typeface="Papyrus"/>
                <a:cs typeface="Papyrus"/>
              </a:rPr>
              <a:t>යෙරුසලම </a:t>
            </a:r>
            <a:endParaRPr lang="en-US" sz="3600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  <a:latin typeface="Papyrus"/>
              <a:ea typeface="Papyrus"/>
              <a:cs typeface="Papyru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95409" y="914400"/>
            <a:ext cx="4186808" cy="6096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ea typeface="+mj-ea"/>
                <a:cs typeface="+mj-cs"/>
              </a:rPr>
              <a:t>හෙසකියාගේ උමඟ</a:t>
            </a:r>
            <a:endParaRPr lang="en-US" sz="4000" dirty="0">
              <a:ea typeface="+mj-ea"/>
              <a:cs typeface="+mj-cs"/>
            </a:endParaRPr>
          </a:p>
        </p:txBody>
      </p:sp>
      <p:pic>
        <p:nvPicPr>
          <p:cNvPr id="145411" name="Picture 1027" descr="Hezekiah's Tunn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8700" y="2514600"/>
            <a:ext cx="4305300" cy="44196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45412" name="Picture 1028" descr="Hezekiah's Tunnel0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8657"/>
            <a:ext cx="3995936" cy="68580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45413" name="Line 1029"/>
          <p:cNvSpPr>
            <a:spLocks noChangeShapeType="1"/>
          </p:cNvSpPr>
          <p:nvPr/>
        </p:nvSpPr>
        <p:spPr bwMode="auto">
          <a:xfrm flipH="1">
            <a:off x="2555776" y="3048000"/>
            <a:ext cx="2514600" cy="914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 pitchFamily="-111" charset="0"/>
              <a:ea typeface="+mn-ea"/>
              <a:cs typeface="+mn-cs"/>
            </a:endParaRPr>
          </a:p>
        </p:txBody>
      </p:sp>
      <p:sp>
        <p:nvSpPr>
          <p:cNvPr id="145414" name="Text Box 1030"/>
          <p:cNvSpPr txBox="1">
            <a:spLocks noChangeArrowheads="1"/>
          </p:cNvSpPr>
          <p:nvPr/>
        </p:nvSpPr>
        <p:spPr bwMode="auto">
          <a:xfrm>
            <a:off x="8458200" y="762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B914269-68BF-4023-9486-947C058C652D}"/>
              </a:ext>
            </a:extLst>
          </p:cNvPr>
          <p:cNvSpPr/>
          <p:nvPr/>
        </p:nvSpPr>
        <p:spPr>
          <a:xfrm>
            <a:off x="251520" y="4324290"/>
            <a:ext cx="1891818" cy="400110"/>
          </a:xfrm>
          <a:prstGeom prst="rect">
            <a:avLst/>
          </a:prstGeom>
          <a:solidFill>
            <a:srgbClr val="EADA60"/>
          </a:solidFill>
        </p:spPr>
        <p:txBody>
          <a:bodyPr wrap="square">
            <a:spAutoFit/>
          </a:bodyPr>
          <a:lstStyle/>
          <a:p>
            <a:r>
              <a:rPr lang="si-LK" sz="2000" b="1" dirty="0">
                <a:solidFill>
                  <a:schemeClr val="bg2"/>
                </a:solidFill>
                <a:effectLst/>
              </a:rPr>
              <a:t>දාවිත්ගේ  නගරය</a:t>
            </a:r>
            <a:endParaRPr lang="en-US" sz="2000" b="1" dirty="0"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1026" descr="Hezekiah's Tunnel0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46435" name="Picture 1027" descr="Hezekiah's Tunnel000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5410200" cy="69437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46437" name="Picture 1029" descr="Warren's Shaft Ma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2435225"/>
            <a:ext cx="5410200" cy="44227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2" name="Group 1030"/>
          <p:cNvGrpSpPr>
            <a:grpSpLocks/>
          </p:cNvGrpSpPr>
          <p:nvPr/>
        </p:nvGrpSpPr>
        <p:grpSpPr bwMode="auto">
          <a:xfrm rot="339438">
            <a:off x="2894013" y="1230313"/>
            <a:ext cx="4267200" cy="3733800"/>
            <a:chOff x="1824" y="336"/>
            <a:chExt cx="2544" cy="2784"/>
          </a:xfrm>
        </p:grpSpPr>
        <p:sp>
          <p:nvSpPr>
            <p:cNvPr id="146439" name="Line 1031"/>
            <p:cNvSpPr>
              <a:spLocks noChangeShapeType="1"/>
            </p:cNvSpPr>
            <p:nvPr/>
          </p:nvSpPr>
          <p:spPr bwMode="auto">
            <a:xfrm flipH="1">
              <a:off x="1822" y="336"/>
              <a:ext cx="1920" cy="1343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-111" charset="0"/>
                <a:ea typeface="+mn-ea"/>
                <a:cs typeface="+mn-cs"/>
              </a:endParaRPr>
            </a:p>
          </p:txBody>
        </p:sp>
        <p:sp>
          <p:nvSpPr>
            <p:cNvPr id="146440" name="Line 1032"/>
            <p:cNvSpPr>
              <a:spLocks noChangeShapeType="1"/>
            </p:cNvSpPr>
            <p:nvPr/>
          </p:nvSpPr>
          <p:spPr bwMode="auto">
            <a:xfrm>
              <a:off x="3744" y="336"/>
              <a:ext cx="624" cy="278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-111" charset="0"/>
                <a:ea typeface="+mn-ea"/>
                <a:cs typeface="+mn-cs"/>
              </a:endParaRPr>
            </a:p>
          </p:txBody>
        </p:sp>
      </p:grpSp>
      <p:sp>
        <p:nvSpPr>
          <p:cNvPr id="146441" name="Rectangle 1033"/>
          <p:cNvSpPr>
            <a:spLocks noRot="1" noChangeArrowheads="1"/>
          </p:cNvSpPr>
          <p:nvPr/>
        </p:nvSpPr>
        <p:spPr bwMode="auto">
          <a:xfrm>
            <a:off x="8153400" y="1524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b="1">
                <a:solidFill>
                  <a:schemeClr val="tx2"/>
                </a:solidFill>
                <a:latin typeface="Arial Narrow" charset="0"/>
              </a:rPr>
              <a:t>31-34</a:t>
            </a:r>
            <a:endParaRPr lang="en-US" sz="2800">
              <a:solidFill>
                <a:schemeClr val="tx2"/>
              </a:solidFill>
              <a:latin typeface="Arial Narrow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1949F60-ABBE-40D2-9D5B-18F764FB6E4B}"/>
              </a:ext>
            </a:extLst>
          </p:cNvPr>
          <p:cNvSpPr/>
          <p:nvPr/>
        </p:nvSpPr>
        <p:spPr>
          <a:xfrm>
            <a:off x="251520" y="4324290"/>
            <a:ext cx="1891818" cy="400110"/>
          </a:xfrm>
          <a:prstGeom prst="rect">
            <a:avLst/>
          </a:prstGeom>
          <a:solidFill>
            <a:srgbClr val="EADA60"/>
          </a:solidFill>
        </p:spPr>
        <p:txBody>
          <a:bodyPr wrap="square">
            <a:spAutoFit/>
          </a:bodyPr>
          <a:lstStyle/>
          <a:p>
            <a:r>
              <a:rPr lang="si-LK" sz="2000" b="1" dirty="0">
                <a:solidFill>
                  <a:schemeClr val="bg2"/>
                </a:solidFill>
                <a:effectLst/>
              </a:rPr>
              <a:t>දාවිත්ගේ  නගරය</a:t>
            </a:r>
            <a:endParaRPr lang="en-US" sz="2000" b="1" dirty="0">
              <a:solidFill>
                <a:schemeClr val="bg2"/>
              </a:solidFill>
              <a:effectLst/>
            </a:endParaRPr>
          </a:p>
        </p:txBody>
      </p:sp>
      <p:sp>
        <p:nvSpPr>
          <p:cNvPr id="146436" name="Rectangle 1028"/>
          <p:cNvSpPr>
            <a:spLocks noGrp="1" noChangeArrowheads="1"/>
          </p:cNvSpPr>
          <p:nvPr>
            <p:ph type="title"/>
          </p:nvPr>
        </p:nvSpPr>
        <p:spPr>
          <a:xfrm>
            <a:off x="3943284" y="762048"/>
            <a:ext cx="5124516" cy="650728"/>
          </a:xfrm>
          <a:solidFill>
            <a:srgbClr val="0D0D0D"/>
          </a:solidFill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si-LK" sz="2400" b="1" dirty="0">
                <a:effectLst>
                  <a:glow rad="228600">
                    <a:schemeClr val="bg2"/>
                  </a:glow>
                </a:effectLst>
                <a:ea typeface="+mj-ea"/>
                <a:cs typeface="+mj-cs"/>
              </a:rPr>
              <a:t>වොරන්ගේ ජලපාලන පද්ධතිය</a:t>
            </a:r>
            <a:endParaRPr lang="en-US" sz="2400" b="1" dirty="0">
              <a:effectLst>
                <a:glow rad="228600">
                  <a:schemeClr val="bg2"/>
                </a:glow>
              </a:effectLst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2656"/>
            <a:ext cx="7486650" cy="674687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sz="3200" dirty="0">
                <a:latin typeface="Arial"/>
                <a:ea typeface="+mj-ea"/>
                <a:cs typeface="Arial"/>
              </a:rPr>
              <a:t>ශුද්ධ ලියවිල්ල පරිවර්තනය කිරීම</a:t>
            </a:r>
            <a:endParaRPr lang="en-US" sz="3200" dirty="0">
              <a:latin typeface="Arial"/>
              <a:ea typeface="+mj-ea"/>
              <a:cs typeface="Arial"/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10778" y="1227167"/>
            <a:ext cx="6861859" cy="46824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i-LK" sz="2800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මැසොරෙටික් යෙසායා අකුළන</a:t>
            </a:r>
            <a:r>
              <a:rPr lang="en-US" sz="2800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 </a:t>
            </a:r>
            <a:r>
              <a:rPr lang="si-LK" sz="2800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පොත</a:t>
            </a:r>
            <a:endParaRPr lang="en-US" sz="2800" b="1" dirty="0">
              <a:effectLst>
                <a:outerShdw blurRad="60325" dist="63500" dir="2700000" algn="tl" rotWithShape="0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pic>
        <p:nvPicPr>
          <p:cNvPr id="109573" name="Picture 5" descr="ds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971675"/>
            <a:ext cx="3001541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1" name="Picture 13" descr="psalm-b"/>
          <p:cNvPicPr>
            <a:picLocks noChangeAspect="1" noChangeArrowheads="1"/>
          </p:cNvPicPr>
          <p:nvPr/>
        </p:nvPicPr>
        <p:blipFill>
          <a:blip r:embed="rId4">
            <a:lum bright="-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235" y="4283033"/>
            <a:ext cx="53340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16" descr="ishscrl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149" y="1881478"/>
            <a:ext cx="337661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85" name="Text Box 17"/>
          <p:cNvSpPr txBox="1">
            <a:spLocks noChangeArrowheads="1"/>
          </p:cNvSpPr>
          <p:nvPr/>
        </p:nvSpPr>
        <p:spPr bwMode="auto">
          <a:xfrm>
            <a:off x="654235" y="2606290"/>
            <a:ext cx="37192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i-LK" sz="2000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යෙසායා</a:t>
            </a:r>
            <a:r>
              <a:rPr lang="en-US" sz="2000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 </a:t>
            </a:r>
            <a:r>
              <a:rPr lang="si-LK" sz="2000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ක්‍රිස්තුවර්ෂ : </a:t>
            </a:r>
            <a:r>
              <a:rPr lang="en-US" sz="2000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1000</a:t>
            </a:r>
          </a:p>
        </p:txBody>
      </p:sp>
      <p:sp>
        <p:nvSpPr>
          <p:cNvPr id="109587" name="Text Box 19"/>
          <p:cNvSpPr txBox="1">
            <a:spLocks noChangeArrowheads="1"/>
          </p:cNvSpPr>
          <p:nvPr/>
        </p:nvSpPr>
        <p:spPr bwMode="auto">
          <a:xfrm>
            <a:off x="709223" y="4226846"/>
            <a:ext cx="35777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i-LK" sz="2000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යෙසායා</a:t>
            </a:r>
            <a:r>
              <a:rPr lang="en-US" sz="2000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 </a:t>
            </a:r>
            <a:r>
              <a:rPr lang="si-LK" sz="2000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ක්‍රිස්තු පූර්ව: </a:t>
            </a:r>
            <a:r>
              <a:rPr lang="en-US" sz="2000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200</a:t>
            </a:r>
          </a:p>
        </p:txBody>
      </p:sp>
      <p:sp>
        <p:nvSpPr>
          <p:cNvPr id="109588" name="Text Box 20"/>
          <p:cNvSpPr txBox="1">
            <a:spLocks noChangeArrowheads="1"/>
          </p:cNvSpPr>
          <p:nvPr/>
        </p:nvSpPr>
        <p:spPr bwMode="auto">
          <a:xfrm>
            <a:off x="4492352" y="2942555"/>
            <a:ext cx="14478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1200 years earlier!</a:t>
            </a:r>
          </a:p>
        </p:txBody>
      </p:sp>
      <p:sp>
        <p:nvSpPr>
          <p:cNvPr id="109589" name="AutoShape 21"/>
          <p:cNvSpPr>
            <a:spLocks/>
          </p:cNvSpPr>
          <p:nvPr/>
        </p:nvSpPr>
        <p:spPr bwMode="auto">
          <a:xfrm>
            <a:off x="4324406" y="2732369"/>
            <a:ext cx="188756" cy="1773592"/>
          </a:xfrm>
          <a:prstGeom prst="rightBrace">
            <a:avLst>
              <a:gd name="adj1" fmla="val 20833"/>
              <a:gd name="adj2" fmla="val 52609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09591" name="Rectangle 23"/>
          <p:cNvSpPr>
            <a:spLocks noChangeArrowheads="1"/>
          </p:cNvSpPr>
          <p:nvPr/>
        </p:nvSpPr>
        <p:spPr bwMode="auto">
          <a:xfrm>
            <a:off x="973772" y="5080805"/>
            <a:ext cx="5014463" cy="641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-111" charset="2"/>
              <a:buBlip>
                <a:blip r:embed="rId6"/>
              </a:buBlip>
              <a:defRPr/>
            </a:pPr>
            <a:r>
              <a:rPr lang="si-LK" sz="2800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මළ මුහුද අසල යෙසායා</a:t>
            </a:r>
            <a:r>
              <a:rPr lang="en-US" sz="2800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 </a:t>
            </a:r>
            <a:r>
              <a:rPr lang="si-LK" sz="2800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අකුළන</a:t>
            </a:r>
            <a:r>
              <a:rPr lang="en-US" sz="2800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 </a:t>
            </a:r>
            <a:r>
              <a:rPr lang="si-LK" sz="2800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 පොත</a:t>
            </a:r>
            <a:endParaRPr lang="en-US" sz="2800" b="1" dirty="0">
              <a:effectLst>
                <a:outerShdw blurRad="60325" dist="63500" dir="2700000" algn="tl" rotWithShape="0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09593" name="Text Box 25"/>
          <p:cNvSpPr txBox="1">
            <a:spLocks noChangeArrowheads="1"/>
          </p:cNvSpPr>
          <p:nvPr/>
        </p:nvSpPr>
        <p:spPr bwMode="auto">
          <a:xfrm>
            <a:off x="8172450" y="76200"/>
            <a:ext cx="971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207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9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9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9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9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9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9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87" grpId="0"/>
      <p:bldP spid="109588" grpId="0"/>
      <p:bldP spid="109589" grpId="0" animBg="1"/>
      <p:bldP spid="10959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561" name="Text Box 9"/>
          <p:cNvSpPr txBox="1">
            <a:spLocks noChangeArrowheads="1"/>
          </p:cNvSpPr>
          <p:nvPr/>
        </p:nvSpPr>
        <p:spPr bwMode="auto">
          <a:xfrm>
            <a:off x="68773" y="2765405"/>
            <a:ext cx="9009590" cy="286232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 typeface="Arial" pitchFamily="-105" charset="0"/>
              <a:buNone/>
              <a:defRPr/>
            </a:pPr>
            <a:r>
              <a:rPr lang="si-LK" sz="2000" b="1" dirty="0">
                <a:solidFill>
                  <a:srgbClr val="FFFFFF"/>
                </a:solidFill>
                <a:latin typeface="Arial" pitchFamily="-105" charset="0"/>
              </a:rPr>
              <a:t>යෙසායා 53 හි හෙබ්රෙව් වචන 166 න්,</a:t>
            </a:r>
            <a:r>
              <a:rPr lang="en-US" sz="2000" b="1" dirty="0">
                <a:solidFill>
                  <a:srgbClr val="FFFFFF"/>
                </a:solidFill>
                <a:latin typeface="Arial" pitchFamily="-105" charset="0"/>
              </a:rPr>
              <a:t> </a:t>
            </a:r>
            <a:r>
              <a:rPr lang="si-LK" sz="2000" b="1" dirty="0">
                <a:solidFill>
                  <a:srgbClr val="FFFFFF"/>
                </a:solidFill>
                <a:latin typeface="Arial" pitchFamily="-105" charset="0"/>
              </a:rPr>
              <a:t>මළ මුහුදේ ලියවිලි </a:t>
            </a:r>
            <a:r>
              <a:rPr lang="si-LK" sz="1800" b="1" dirty="0">
                <a:solidFill>
                  <a:srgbClr val="FFFFFF"/>
                </a:solidFill>
                <a:latin typeface="Arial" pitchFamily="-105" charset="0"/>
              </a:rPr>
              <a:t>1</a:t>
            </a:r>
            <a:r>
              <a:rPr lang="en-US" sz="1800" b="1" dirty="0" err="1">
                <a:solidFill>
                  <a:srgbClr val="FFFFFF"/>
                </a:solidFill>
                <a:latin typeface="Arial" pitchFamily="-105" charset="0"/>
              </a:rPr>
              <a:t>QIsb</a:t>
            </a:r>
            <a:r>
              <a:rPr lang="en-US" sz="1800" b="1" dirty="0">
                <a:solidFill>
                  <a:srgbClr val="FFFFFF"/>
                </a:solidFill>
                <a:latin typeface="Arial" pitchFamily="-105" charset="0"/>
              </a:rPr>
              <a:t>  </a:t>
            </a:r>
            <a:r>
              <a:rPr lang="si-LK" sz="2000" b="1" dirty="0">
                <a:solidFill>
                  <a:srgbClr val="FFFFFF"/>
                </a:solidFill>
                <a:latin typeface="Arial" pitchFamily="-105" charset="0"/>
              </a:rPr>
              <a:t>මැසරෙටික්</a:t>
            </a:r>
            <a:r>
              <a:rPr lang="en-US" sz="2000" b="1" dirty="0">
                <a:solidFill>
                  <a:srgbClr val="FFFFFF"/>
                </a:solidFill>
                <a:latin typeface="Arial" pitchFamily="-105" charset="0"/>
              </a:rPr>
              <a:t> </a:t>
            </a:r>
            <a:r>
              <a:rPr lang="si-LK" sz="2000" b="1" dirty="0">
                <a:solidFill>
                  <a:srgbClr val="FFFFFF"/>
                </a:solidFill>
                <a:latin typeface="Arial" pitchFamily="-105" charset="0"/>
              </a:rPr>
              <a:t>වගන්ති වල</a:t>
            </a:r>
            <a:r>
              <a:rPr lang="en-US" sz="2000" b="1" dirty="0">
                <a:solidFill>
                  <a:srgbClr val="FFFFFF"/>
                </a:solidFill>
                <a:latin typeface="Arial" pitchFamily="-105" charset="0"/>
              </a:rPr>
              <a:t> </a:t>
            </a:r>
            <a:r>
              <a:rPr lang="si-LK" sz="2000" b="1" dirty="0">
                <a:solidFill>
                  <a:srgbClr val="FFFFFF"/>
                </a:solidFill>
                <a:latin typeface="Arial" pitchFamily="-105" charset="0"/>
              </a:rPr>
              <a:t>අකුරු  දාහත ඇති </a:t>
            </a:r>
            <a:r>
              <a:rPr lang="en-US" sz="2000" b="1" dirty="0">
                <a:solidFill>
                  <a:srgbClr val="FFFFFF"/>
                </a:solidFill>
                <a:latin typeface="Arial" pitchFamily="-105" charset="0"/>
              </a:rPr>
              <a:t> </a:t>
            </a:r>
            <a:r>
              <a:rPr lang="si-LK" sz="2000" b="1" dirty="0">
                <a:solidFill>
                  <a:srgbClr val="FFFFFF"/>
                </a:solidFill>
                <a:latin typeface="Arial" pitchFamily="-105" charset="0"/>
              </a:rPr>
              <a:t>වෙනස්කම්</a:t>
            </a:r>
            <a:r>
              <a:rPr lang="en-US" sz="2000" b="1" dirty="0">
                <a:solidFill>
                  <a:srgbClr val="FFFFFF"/>
                </a:solidFill>
                <a:latin typeface="Arial" pitchFamily="-105" charset="0"/>
              </a:rPr>
              <a:t>:</a:t>
            </a:r>
          </a:p>
          <a:p>
            <a:pPr eaLnBrk="0" hangingPunct="0">
              <a:spcBef>
                <a:spcPct val="50000"/>
              </a:spcBef>
              <a:buFont typeface="Arial" pitchFamily="-105" charset="0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-105" charset="0"/>
              </a:rPr>
              <a:t> </a:t>
            </a:r>
            <a:r>
              <a:rPr lang="si-LK" sz="2000" b="1" dirty="0">
                <a:solidFill>
                  <a:srgbClr val="FFFFFF"/>
                </a:solidFill>
                <a:latin typeface="Arial" pitchFamily="-105" charset="0"/>
              </a:rPr>
              <a:t>අකුරු</a:t>
            </a:r>
            <a:r>
              <a:rPr lang="en-US" sz="2000" b="1" dirty="0">
                <a:solidFill>
                  <a:srgbClr val="FFFFFF"/>
                </a:solidFill>
                <a:latin typeface="Arial" pitchFamily="-105" charset="0"/>
              </a:rPr>
              <a:t> 10 </a:t>
            </a:r>
            <a:r>
              <a:rPr lang="si-LK" sz="2000" b="1" dirty="0">
                <a:solidFill>
                  <a:srgbClr val="FFFFFF"/>
                </a:solidFill>
                <a:latin typeface="Arial" pitchFamily="-105" charset="0"/>
              </a:rPr>
              <a:t>ක් </a:t>
            </a:r>
            <a:r>
              <a:rPr lang="en-US" sz="2000" b="1" dirty="0">
                <a:solidFill>
                  <a:srgbClr val="FFFFFF"/>
                </a:solidFill>
                <a:latin typeface="Arial" pitchFamily="-105" charset="0"/>
              </a:rPr>
              <a:t> =   </a:t>
            </a:r>
            <a:r>
              <a:rPr lang="si-LK" sz="2000" b="1" dirty="0">
                <a:solidFill>
                  <a:srgbClr val="FFCC00"/>
                </a:solidFill>
                <a:latin typeface="Arial" pitchFamily="-105" charset="0"/>
              </a:rPr>
              <a:t>අක්ෂර වින්යාසය </a:t>
            </a:r>
            <a:r>
              <a:rPr lang="si-LK" sz="2000" b="1" dirty="0">
                <a:latin typeface="Arial" pitchFamily="-105" charset="0"/>
              </a:rPr>
              <a:t>වෙනස්කම්</a:t>
            </a:r>
            <a:endParaRPr lang="en-US" sz="2000" b="1" dirty="0">
              <a:latin typeface="Arial" pitchFamily="-105" charset="0"/>
            </a:endParaRPr>
          </a:p>
          <a:p>
            <a:pPr eaLnBrk="0" hangingPunct="0">
              <a:spcBef>
                <a:spcPct val="50000"/>
              </a:spcBef>
              <a:buFont typeface="Arial" pitchFamily="-105" charset="0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-105" charset="0"/>
              </a:rPr>
              <a:t> </a:t>
            </a:r>
            <a:r>
              <a:rPr lang="si-LK" sz="2000" b="1" dirty="0">
                <a:solidFill>
                  <a:srgbClr val="FFFFFF"/>
                </a:solidFill>
                <a:latin typeface="Arial" pitchFamily="-105" charset="0"/>
              </a:rPr>
              <a:t>අකුරු</a:t>
            </a:r>
            <a:r>
              <a:rPr lang="en-US" sz="2000" b="1" dirty="0">
                <a:solidFill>
                  <a:srgbClr val="FFFFFF"/>
                </a:solidFill>
                <a:latin typeface="Arial" pitchFamily="-105" charset="0"/>
              </a:rPr>
              <a:t>  4  </a:t>
            </a:r>
            <a:r>
              <a:rPr lang="si-LK" sz="2000" b="1" dirty="0">
                <a:solidFill>
                  <a:srgbClr val="FFFFFF"/>
                </a:solidFill>
                <a:latin typeface="Arial" pitchFamily="-105" charset="0"/>
              </a:rPr>
              <a:t>ක් </a:t>
            </a:r>
            <a:r>
              <a:rPr lang="en-US" sz="2000" b="1" dirty="0">
                <a:solidFill>
                  <a:srgbClr val="FFFFFF"/>
                </a:solidFill>
                <a:latin typeface="Arial" pitchFamily="-105" charset="0"/>
              </a:rPr>
              <a:t> =    </a:t>
            </a:r>
            <a:r>
              <a:rPr lang="si-LK" sz="2000" b="1" dirty="0">
                <a:solidFill>
                  <a:srgbClr val="FFFF00"/>
                </a:solidFill>
                <a:latin typeface="Arial" pitchFamily="-105" charset="0"/>
              </a:rPr>
              <a:t>ශෛලීගත</a:t>
            </a:r>
            <a:r>
              <a:rPr lang="en-US" sz="2000" b="1" dirty="0">
                <a:solidFill>
                  <a:srgbClr val="FFFF00"/>
                </a:solidFill>
                <a:latin typeface="Arial" pitchFamily="-105" charset="0"/>
              </a:rPr>
              <a:t> </a:t>
            </a:r>
            <a:r>
              <a:rPr lang="si-LK" sz="2000" b="1" dirty="0">
                <a:solidFill>
                  <a:srgbClr val="FFFFFF"/>
                </a:solidFill>
                <a:latin typeface="Arial" pitchFamily="-105" charset="0"/>
              </a:rPr>
              <a:t>වෙනස්කම්</a:t>
            </a:r>
            <a:endParaRPr lang="en-US" sz="2000" b="1" dirty="0">
              <a:solidFill>
                <a:srgbClr val="FFFFFF"/>
              </a:solidFill>
              <a:latin typeface="Arial" pitchFamily="-105" charset="0"/>
            </a:endParaRPr>
          </a:p>
          <a:p>
            <a:pPr eaLnBrk="0" hangingPunct="0">
              <a:spcBef>
                <a:spcPct val="50000"/>
              </a:spcBef>
              <a:buFont typeface="Arial" pitchFamily="-105" charset="0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-105" charset="0"/>
              </a:rPr>
              <a:t> </a:t>
            </a:r>
            <a:r>
              <a:rPr lang="si-LK" sz="2000" b="1" u="sng" dirty="0">
                <a:solidFill>
                  <a:srgbClr val="FFFFFF"/>
                </a:solidFill>
                <a:latin typeface="Arial" pitchFamily="-105" charset="0"/>
              </a:rPr>
              <a:t>අකුරු</a:t>
            </a:r>
            <a:r>
              <a:rPr lang="en-US" sz="2000" b="1" u="sng" dirty="0">
                <a:solidFill>
                  <a:srgbClr val="FFFFFF"/>
                </a:solidFill>
                <a:latin typeface="Arial" pitchFamily="-105" charset="0"/>
              </a:rPr>
              <a:t>  3  </a:t>
            </a:r>
            <a:r>
              <a:rPr lang="si-LK" sz="2000" b="1" u="sng" dirty="0">
                <a:solidFill>
                  <a:srgbClr val="FFFFFF"/>
                </a:solidFill>
                <a:latin typeface="Arial" pitchFamily="-105" charset="0"/>
              </a:rPr>
              <a:t>ක් </a:t>
            </a:r>
            <a:r>
              <a:rPr lang="en-US" sz="2000" b="1" u="sng" dirty="0">
                <a:solidFill>
                  <a:srgbClr val="FFFFFF"/>
                </a:solidFill>
                <a:latin typeface="Arial" pitchFamily="-105" charset="0"/>
              </a:rPr>
              <a:t> =   “</a:t>
            </a:r>
            <a:r>
              <a:rPr lang="si-LK" sz="2000" b="1" u="sng" dirty="0">
                <a:solidFill>
                  <a:srgbClr val="FFFFFF"/>
                </a:solidFill>
                <a:latin typeface="Arial" pitchFamily="-105" charset="0"/>
              </a:rPr>
              <a:t>ආලෝකය</a:t>
            </a:r>
            <a:r>
              <a:rPr lang="en-US" sz="2000" b="1" u="sng" dirty="0">
                <a:solidFill>
                  <a:srgbClr val="FFFFFF"/>
                </a:solidFill>
                <a:latin typeface="Arial" pitchFamily="-105" charset="0"/>
              </a:rPr>
              <a:t>”</a:t>
            </a:r>
            <a:r>
              <a:rPr lang="si-LK" sz="2000" b="1" u="sng" dirty="0">
                <a:solidFill>
                  <a:srgbClr val="FFFFFF"/>
                </a:solidFill>
                <a:latin typeface="Arial" pitchFamily="-105" charset="0"/>
              </a:rPr>
              <a:t> වෙනුවෙන් </a:t>
            </a:r>
            <a:r>
              <a:rPr lang="si-LK" sz="2000" b="1" u="sng" dirty="0">
                <a:solidFill>
                  <a:srgbClr val="FFFF00"/>
                </a:solidFill>
                <a:latin typeface="Arial" pitchFamily="-105" charset="0"/>
              </a:rPr>
              <a:t>එකතු වු</a:t>
            </a:r>
            <a:r>
              <a:rPr lang="en-US" sz="2000" b="1" u="sng" dirty="0">
                <a:solidFill>
                  <a:srgbClr val="FFFF00"/>
                </a:solidFill>
                <a:latin typeface="Arial" pitchFamily="-105" charset="0"/>
              </a:rPr>
              <a:t> </a:t>
            </a:r>
            <a:r>
              <a:rPr lang="si-LK" sz="2000" b="1" u="sng" dirty="0">
                <a:solidFill>
                  <a:srgbClr val="FFFF00"/>
                </a:solidFill>
                <a:latin typeface="Arial" pitchFamily="-105" charset="0"/>
              </a:rPr>
              <a:t>වචනය</a:t>
            </a:r>
            <a:r>
              <a:rPr lang="en-US" sz="2000" b="1" u="sng" dirty="0">
                <a:solidFill>
                  <a:srgbClr val="FFFF00"/>
                </a:solidFill>
                <a:latin typeface="Arial" pitchFamily="-105" charset="0"/>
              </a:rPr>
              <a:t> </a:t>
            </a:r>
            <a:r>
              <a:rPr lang="en-US" sz="2000" b="1" u="sng" dirty="0">
                <a:solidFill>
                  <a:srgbClr val="FFFFFF"/>
                </a:solidFill>
                <a:latin typeface="Arial" pitchFamily="-105" charset="0"/>
              </a:rPr>
              <a:t>(</a:t>
            </a:r>
            <a:r>
              <a:rPr lang="si-LK" sz="2000" b="1" u="sng" dirty="0">
                <a:solidFill>
                  <a:srgbClr val="FFFFFF"/>
                </a:solidFill>
                <a:latin typeface="Arial" pitchFamily="-105" charset="0"/>
              </a:rPr>
              <a:t>එදිරිව </a:t>
            </a:r>
            <a:r>
              <a:rPr lang="si-LK" sz="1600" b="1" u="sng" dirty="0">
                <a:solidFill>
                  <a:srgbClr val="FFFFFF"/>
                </a:solidFill>
                <a:latin typeface="Arial" pitchFamily="-105" charset="0"/>
              </a:rPr>
              <a:t>11</a:t>
            </a:r>
            <a:r>
              <a:rPr lang="si-LK" sz="2000" b="1" u="sng" dirty="0">
                <a:solidFill>
                  <a:srgbClr val="FFFFFF"/>
                </a:solidFill>
                <a:latin typeface="Arial" pitchFamily="-105" charset="0"/>
              </a:rPr>
              <a:t>ක්) </a:t>
            </a:r>
            <a:r>
              <a:rPr lang="en-US" sz="2000" b="1" u="sng" dirty="0">
                <a:solidFill>
                  <a:srgbClr val="FFFFFF"/>
                </a:solidFill>
                <a:latin typeface="Arial" pitchFamily="-105" charset="0"/>
              </a:rPr>
              <a:t>        </a:t>
            </a:r>
          </a:p>
          <a:p>
            <a:pPr eaLnBrk="0" hangingPunct="0">
              <a:spcBef>
                <a:spcPct val="50000"/>
              </a:spcBef>
              <a:buFont typeface="Arial" pitchFamily="-105" charset="0"/>
              <a:buNone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-105" charset="0"/>
              </a:rPr>
              <a:t> </a:t>
            </a:r>
            <a:r>
              <a:rPr lang="si-LK" sz="2000" b="1" dirty="0">
                <a:solidFill>
                  <a:srgbClr val="FFFFFF"/>
                </a:solidFill>
                <a:latin typeface="Arial" pitchFamily="-105" charset="0"/>
              </a:rPr>
              <a:t>අකුරු</a:t>
            </a:r>
            <a:r>
              <a:rPr lang="en-US" sz="2000" b="1" dirty="0">
                <a:solidFill>
                  <a:srgbClr val="FFFFFF"/>
                </a:solidFill>
                <a:latin typeface="Arial" pitchFamily="-105" charset="0"/>
              </a:rPr>
              <a:t> 17 </a:t>
            </a:r>
            <a:r>
              <a:rPr lang="si-LK" sz="2000" b="1" dirty="0">
                <a:solidFill>
                  <a:srgbClr val="FFFFFF"/>
                </a:solidFill>
                <a:latin typeface="Arial" pitchFamily="-105" charset="0"/>
              </a:rPr>
              <a:t>ක් </a:t>
            </a:r>
            <a:r>
              <a:rPr lang="en-US" sz="2000" b="1" dirty="0">
                <a:solidFill>
                  <a:srgbClr val="FFFFFF"/>
                </a:solidFill>
                <a:latin typeface="Arial" pitchFamily="-105" charset="0"/>
              </a:rPr>
              <a:t> =   </a:t>
            </a:r>
            <a:r>
              <a:rPr lang="si-LK" sz="2000" b="1" dirty="0">
                <a:solidFill>
                  <a:srgbClr val="FFFFFF"/>
                </a:solidFill>
                <a:latin typeface="Arial" pitchFamily="-105" charset="0"/>
              </a:rPr>
              <a:t>බයිබලානුකුල ඉගැන්වීම් කෙරෙහි කිසිම බලපෑමක් නැත</a:t>
            </a:r>
            <a:r>
              <a:rPr lang="en-US" sz="2000" b="1" dirty="0">
                <a:solidFill>
                  <a:srgbClr val="FFFFFF"/>
                </a:solidFill>
                <a:latin typeface="Arial" pitchFamily="-105" charset="0"/>
              </a:rPr>
              <a:t>.</a:t>
            </a:r>
          </a:p>
        </p:txBody>
      </p:sp>
      <p:sp>
        <p:nvSpPr>
          <p:cNvPr id="1559562" name="Text Box 10"/>
          <p:cNvSpPr txBox="1">
            <a:spLocks noChangeArrowheads="1"/>
          </p:cNvSpPr>
          <p:nvPr/>
        </p:nvSpPr>
        <p:spPr bwMode="auto">
          <a:xfrm>
            <a:off x="3635610" y="6257719"/>
            <a:ext cx="5962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si-LK" sz="1800" b="1" dirty="0">
                <a:solidFill>
                  <a:srgbClr val="FFFFFF"/>
                </a:solidFill>
                <a:latin typeface="26" charset="0"/>
              </a:rPr>
              <a:t>ගයිස්ලර් සහ නික්, නව ගිවිසුමට හඳුන්වා දීම, 382</a:t>
            </a:r>
            <a:endParaRPr lang="en-US" sz="1800" b="1" dirty="0">
              <a:solidFill>
                <a:srgbClr val="FFFFFF"/>
              </a:solidFill>
              <a:latin typeface="26" charset="0"/>
            </a:endParaRPr>
          </a:p>
        </p:txBody>
      </p:sp>
      <p:pic>
        <p:nvPicPr>
          <p:cNvPr id="1559563" name="Picture 11" descr="psalm-b"/>
          <p:cNvPicPr>
            <a:picLocks noChangeAspect="1" noChangeArrowheads="1"/>
          </p:cNvPicPr>
          <p:nvPr/>
        </p:nvPicPr>
        <p:blipFill>
          <a:blip r:embed="rId3" cstate="screen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415"/>
          <a:stretch>
            <a:fillRect/>
          </a:stretch>
        </p:blipFill>
        <p:spPr bwMode="auto">
          <a:xfrm>
            <a:off x="4902352" y="286258"/>
            <a:ext cx="2662728" cy="169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9564" name="Picture 12" descr="ishscrl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286" y="324205"/>
            <a:ext cx="2847150" cy="17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9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99592" y="709177"/>
            <a:ext cx="6876256" cy="685800"/>
          </a:xfrm>
          <a:solidFill>
            <a:schemeClr val="bg2"/>
          </a:solidFill>
        </p:spPr>
        <p:txBody>
          <a:bodyPr/>
          <a:lstStyle/>
          <a:p>
            <a:pPr algn="l" eaLnBrk="1" hangingPunct="1">
              <a:defRPr/>
            </a:pPr>
            <a:r>
              <a:rPr lang="si-LK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යෙසායා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:  </a:t>
            </a:r>
            <a:r>
              <a:rPr lang="si-LK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කුම්රාන්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i-LK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එදිරිව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i-LK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මැසොරෙට්වරු</a:t>
            </a:r>
            <a:endParaRPr lang="en-US" sz="2000" b="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9565" name="Text Box 13"/>
          <p:cNvSpPr txBox="1">
            <a:spLocks noChangeArrowheads="1"/>
          </p:cNvSpPr>
          <p:nvPr/>
        </p:nvSpPr>
        <p:spPr bwMode="auto">
          <a:xfrm>
            <a:off x="1454039" y="2010920"/>
            <a:ext cx="219364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si-LK" sz="2000" b="1" dirty="0">
                <a:solidFill>
                  <a:srgbClr val="FFFFFF"/>
                </a:solidFill>
                <a:latin typeface="26" charset="0"/>
              </a:rPr>
              <a:t>ක්‍රිස්තු පූර්ව: </a:t>
            </a:r>
            <a:r>
              <a:rPr lang="en-US" sz="2000" b="1" dirty="0">
                <a:solidFill>
                  <a:srgbClr val="FFFFFF"/>
                </a:solidFill>
                <a:latin typeface="26" charset="0"/>
              </a:rPr>
              <a:t>200</a:t>
            </a:r>
          </a:p>
        </p:txBody>
      </p:sp>
      <p:sp>
        <p:nvSpPr>
          <p:cNvPr id="1559566" name="Text Box 14"/>
          <p:cNvSpPr txBox="1">
            <a:spLocks noChangeArrowheads="1"/>
          </p:cNvSpPr>
          <p:nvPr/>
        </p:nvSpPr>
        <p:spPr bwMode="auto">
          <a:xfrm>
            <a:off x="5049647" y="1926498"/>
            <a:ext cx="25154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si-LK" sz="2000" b="1" dirty="0">
                <a:solidFill>
                  <a:srgbClr val="FFFFFF"/>
                </a:solidFill>
                <a:latin typeface="26" charset="0"/>
              </a:rPr>
              <a:t>ක්‍රිස්තු වර්ෂ:</a:t>
            </a:r>
            <a:r>
              <a:rPr lang="en-US" sz="2000" b="1" dirty="0">
                <a:solidFill>
                  <a:srgbClr val="FFFFFF"/>
                </a:solidFill>
                <a:latin typeface="26" charset="0"/>
              </a:rPr>
              <a:t> 1000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9561" grpId="0" animBg="1"/>
      <p:bldP spid="1559554" grpId="0" animBg="1"/>
      <p:bldP spid="1559565" grpId="0"/>
      <p:bldP spid="155956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4267200" cy="19812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Better Interpretation of Scripture</a:t>
            </a:r>
          </a:p>
        </p:txBody>
      </p:sp>
      <p:pic>
        <p:nvPicPr>
          <p:cNvPr id="13414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8"/>
          <a:stretch>
            <a:fillRect/>
          </a:stretch>
        </p:blipFill>
        <p:spPr bwMode="auto">
          <a:xfrm>
            <a:off x="0" y="0"/>
            <a:ext cx="5106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azo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38819"/>
            <a:ext cx="4727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AutoShape 8"/>
          <p:cNvSpPr>
            <a:spLocks noChangeArrowheads="1"/>
          </p:cNvSpPr>
          <p:nvPr/>
        </p:nvSpPr>
        <p:spPr bwMode="auto">
          <a:xfrm>
            <a:off x="3124200" y="1524000"/>
            <a:ext cx="457200" cy="3048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182807" y="44624"/>
            <a:ext cx="7312496" cy="147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si-LK" sz="3600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 Narrow" charset="0"/>
              </a:rPr>
              <a:t>ශුද්ධ ලියවිල්ල පිළිබඳ වඩා හොඳ අර්ථ නිරූපණය</a:t>
            </a:r>
            <a:endParaRPr lang="en-US" sz="3600" b="1" dirty="0">
              <a:solidFill>
                <a:schemeClr val="bg1"/>
              </a:solidFill>
              <a:effectLst>
                <a:glow rad="190500">
                  <a:schemeClr val="tx1"/>
                </a:glow>
              </a:effectLst>
            </a:endParaRPr>
          </a:p>
        </p:txBody>
      </p:sp>
      <p:sp>
        <p:nvSpPr>
          <p:cNvPr id="154635" name="Text Box 11"/>
          <p:cNvSpPr txBox="1">
            <a:spLocks noChangeArrowheads="1"/>
          </p:cNvSpPr>
          <p:nvPr/>
        </p:nvSpPr>
        <p:spPr bwMode="auto">
          <a:xfrm>
            <a:off x="7620000" y="0"/>
            <a:ext cx="1524000" cy="457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208 (b) 3</a:t>
            </a:r>
            <a:endParaRPr lang="en-US" sz="2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4629" name="Text Box 5"/>
          <p:cNvSpPr txBox="1">
            <a:spLocks noChangeArrowheads="1"/>
          </p:cNvSpPr>
          <p:nvPr/>
        </p:nvSpPr>
        <p:spPr bwMode="auto">
          <a:xfrm rot="59249">
            <a:off x="3501627" y="1480254"/>
            <a:ext cx="23663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i-LK" sz="3200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+mn-ea"/>
                <a:cs typeface="Arial"/>
              </a:rPr>
              <a:t>හසෝර්</a:t>
            </a:r>
            <a:endParaRPr lang="en-US" sz="3200" b="1" dirty="0">
              <a:solidFill>
                <a:schemeClr val="bg1"/>
              </a:solidFill>
              <a:effectLst>
                <a:glow rad="190500">
                  <a:schemeClr val="tx1"/>
                </a:glow>
              </a:effectLst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>
    <p:wheel spokes="8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5" descr="t1_main_image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7560" y="4581128"/>
            <a:ext cx="4321971" cy="2160985"/>
          </a:xfrm>
        </p:spPr>
      </p:pic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8101013" y="762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206-8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59632" y="1469096"/>
            <a:ext cx="6622504" cy="3256384"/>
          </a:xfrm>
        </p:spPr>
        <p:txBody>
          <a:bodyPr/>
          <a:lstStyle/>
          <a:p>
            <a:pPr marL="622300" indent="-622300" eaLnBrk="1" hangingPunct="1">
              <a:lnSpc>
                <a:spcPct val="90000"/>
              </a:lnSpc>
              <a:buNone/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1.	</a:t>
            </a:r>
            <a:r>
              <a:rPr lang="si-LK" sz="28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බයිබල් ඉතිහාසය තහවුරු කිරීම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.</a:t>
            </a:r>
          </a:p>
          <a:p>
            <a:pPr marL="622300" indent="-622300" eaLnBrk="1" hangingPunct="1">
              <a:lnSpc>
                <a:spcPct val="90000"/>
              </a:lnSpc>
              <a:buNone/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     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( OTB, 201-4)</a:t>
            </a:r>
          </a:p>
          <a:p>
            <a:pPr marL="622300" indent="-622300" eaLnBrk="1" hangingPunct="1">
              <a:lnSpc>
                <a:spcPct val="90000"/>
              </a:lnSpc>
              <a:buNone/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2.	</a:t>
            </a:r>
            <a:r>
              <a:rPr lang="si-LK" sz="28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ශුද්ධ ලියවිල්ල පිළිබඳ වඩා හොඳ අර්ථ නිරූපණය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.</a:t>
            </a:r>
            <a:endParaRPr lang="si-LK" sz="2800" b="1" dirty="0"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  <a:p>
            <a:pPr marL="622300" indent="-622300" eaLnBrk="1" hangingPunct="1">
              <a:lnSpc>
                <a:spcPct val="90000"/>
              </a:lnSpc>
              <a:buNone/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3.	</a:t>
            </a:r>
            <a:r>
              <a:rPr lang="si-LK" sz="28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බයිබලය පරිවර්ථනය ගැඹුරු අවබෝධයක්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.</a:t>
            </a:r>
          </a:p>
          <a:p>
            <a:pPr marL="622300" indent="-622300" eaLnBrk="1" hangingPunct="1">
              <a:lnSpc>
                <a:spcPct val="90000"/>
              </a:lnSpc>
              <a:buNone/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4.	</a:t>
            </a:r>
            <a:r>
              <a:rPr lang="si-LK" sz="28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ඊශ්රායෙල් සහ ඇගේ අසල්වැසියන් සඳහා ආදායම් මූලාශ්‍රය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698D5A-2310-4FCF-B60C-FDC5D3BCD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696065"/>
            <a:ext cx="8316416" cy="716711"/>
          </a:xfrm>
        </p:spPr>
        <p:txBody>
          <a:bodyPr/>
          <a:lstStyle/>
          <a:p>
            <a:r>
              <a:rPr lang="si-LK" sz="3200" dirty="0"/>
              <a:t>බයිබලීය පුරාවිද්‍යාත්මක වටිනාකම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Shout to the Lord 3/12</a:t>
            </a:r>
          </a:p>
        </p:txBody>
      </p:sp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1612876" y="303937"/>
            <a:ext cx="7416824" cy="300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සමිඳාණන් වහන්සේට මොරගසන්න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,</a:t>
            </a:r>
          </a:p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මුළු පොලෝතලය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,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අපි ගී ගයමු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.</a:t>
            </a:r>
          </a:p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බලය හා තේජස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රජුන්ට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ප්‍රශංසා කරයි.</a:t>
            </a:r>
            <a:endParaRPr lang="en-US" sz="3200" b="1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latin typeface="Arial Bold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6515100" cy="13716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si-LK" dirty="0">
                <a:ea typeface="+mj-ea"/>
                <a:cs typeface="+mj-cs"/>
              </a:rPr>
              <a:t>බයිබලීය පුරාවිද්‍යාවේ ඇති අනතුරු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07828" y="2374502"/>
            <a:ext cx="7981950" cy="423515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ප්‍රමුඛතාව: 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 </a:t>
            </a: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පළමුවෙන්ම බයිබලය හෝ පුරාවිද්‍යාව පිළිගන්නේද?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විෂයය: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 </a:t>
            </a: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ලිබරල් හා කොන්සර්වේටිව්වරුන්ගේ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පක්ෂපාතිත්වය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  </a:t>
            </a: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පිළිබඳ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</a:t>
            </a: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ගැටලුවකි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අසම්පූර්ණ වාර්තාව:</a:t>
            </a: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  </a:t>
            </a: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බයිබලයේ බොහෝ කරුණු පුරාවිද්‍යාව මගින් ඔප්පු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 </a:t>
            </a: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  </a:t>
            </a: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කළ නොහැකිය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</a:t>
            </a: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7668344" y="216297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209-210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075585"/>
              </p:ext>
            </p:extLst>
          </p:nvPr>
        </p:nvGraphicFramePr>
        <p:xfrm>
          <a:off x="0" y="127850"/>
          <a:ext cx="9252520" cy="707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63" name="Photo Editor Photo" r:id="rId4" imgW="2743438" imgH="2324301" progId="MSPhotoEd.3">
                  <p:embed/>
                </p:oleObj>
              </mc:Choice>
              <mc:Fallback>
                <p:oleObj name="Photo Editor Photo" r:id="rId4" imgW="2743438" imgH="232430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7850"/>
                        <a:ext cx="9252520" cy="707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AEE53D9-FA5E-4D5B-8F8C-BE11326B5EE5}"/>
              </a:ext>
            </a:extLst>
          </p:cNvPr>
          <p:cNvSpPr/>
          <p:nvPr/>
        </p:nvSpPr>
        <p:spPr>
          <a:xfrm>
            <a:off x="0" y="5877272"/>
            <a:ext cx="9252520" cy="120032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2">
                    <a:lumMod val="85000"/>
                    <a:lumOff val="15000"/>
                  </a:schemeClr>
                </a:solidFill>
              </a:rPr>
              <a:t>(</a:t>
            </a:r>
            <a:r>
              <a:rPr lang="si-LK" sz="1600" b="1" dirty="0">
                <a:solidFill>
                  <a:schemeClr val="bg2">
                    <a:lumMod val="85000"/>
                    <a:lumOff val="15000"/>
                  </a:schemeClr>
                </a:solidFill>
              </a:rPr>
              <a:t>නික්මයාම 14 </a:t>
            </a:r>
            <a:r>
              <a:rPr lang="en-US" sz="1600" b="1" dirty="0">
                <a:solidFill>
                  <a:schemeClr val="bg2">
                    <a:lumMod val="85000"/>
                    <a:lumOff val="15000"/>
                  </a:schemeClr>
                </a:solidFill>
              </a:rPr>
              <a:t>: </a:t>
            </a:r>
            <a:r>
              <a:rPr lang="si-LK" sz="1600" b="1" dirty="0">
                <a:solidFill>
                  <a:schemeClr val="bg2">
                    <a:lumMod val="85000"/>
                    <a:lumOff val="15000"/>
                  </a:schemeClr>
                </a:solidFill>
              </a:rPr>
              <a:t>බලන්න</a:t>
            </a:r>
            <a:r>
              <a:rPr lang="en-US" sz="1600" b="1" dirty="0">
                <a:solidFill>
                  <a:schemeClr val="bg2">
                    <a:lumMod val="85000"/>
                    <a:lumOff val="1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2">
                    <a:lumMod val="85000"/>
                    <a:lumOff val="15000"/>
                  </a:schemeClr>
                </a:solidFill>
              </a:rPr>
              <a:t>“</a:t>
            </a:r>
            <a:r>
              <a:rPr lang="si-LK" b="1" dirty="0">
                <a:solidFill>
                  <a:schemeClr val="bg2">
                    <a:lumMod val="85000"/>
                    <a:lumOff val="15000"/>
                  </a:schemeClr>
                </a:solidFill>
              </a:rPr>
              <a:t>මම හිතන්නේ ඔයාට ඇදහිල්ල ගැන</a:t>
            </a:r>
            <a:r>
              <a:rPr lang="en-US" b="1" dirty="0">
                <a:solidFill>
                  <a:schemeClr val="bg2">
                    <a:lumMod val="85000"/>
                    <a:lumOff val="15000"/>
                  </a:schemeClr>
                </a:solidFill>
              </a:rPr>
              <a:t> </a:t>
            </a:r>
            <a:r>
              <a:rPr lang="si-LK" b="1" dirty="0">
                <a:solidFill>
                  <a:schemeClr val="bg2">
                    <a:lumMod val="85000"/>
                    <a:lumOff val="15000"/>
                  </a:schemeClr>
                </a:solidFill>
              </a:rPr>
              <a:t>බරපතල</a:t>
            </a:r>
            <a:r>
              <a:rPr lang="en-US" b="1" dirty="0">
                <a:solidFill>
                  <a:schemeClr val="bg2">
                    <a:lumMod val="85000"/>
                    <a:lumOff val="15000"/>
                  </a:schemeClr>
                </a:solidFill>
              </a:rPr>
              <a:t> </a:t>
            </a:r>
            <a:r>
              <a:rPr lang="si-LK" b="1" dirty="0">
                <a:solidFill>
                  <a:schemeClr val="bg2">
                    <a:lumMod val="85000"/>
                    <a:lumOff val="15000"/>
                  </a:schemeClr>
                </a:solidFill>
              </a:rPr>
              <a:t>ගැටලුවක්</a:t>
            </a:r>
            <a:r>
              <a:rPr lang="en-US" b="1" dirty="0">
                <a:solidFill>
                  <a:schemeClr val="bg2">
                    <a:lumMod val="85000"/>
                    <a:lumOff val="15000"/>
                  </a:schemeClr>
                </a:solidFill>
              </a:rPr>
              <a:t> </a:t>
            </a:r>
            <a:r>
              <a:rPr lang="si-LK" b="1" dirty="0">
                <a:solidFill>
                  <a:schemeClr val="bg2">
                    <a:lumMod val="85000"/>
                    <a:lumOff val="15000"/>
                  </a:schemeClr>
                </a:solidFill>
              </a:rPr>
              <a:t>තියෙනවා </a:t>
            </a:r>
            <a:r>
              <a:rPr lang="si-LK" b="1" dirty="0">
                <a:solidFill>
                  <a:schemeClr val="bg2">
                    <a:lumMod val="85000"/>
                    <a:lumOff val="15000"/>
                  </a:schemeClr>
                </a:solidFill>
                <a:highlight>
                  <a:srgbClr val="FFFFFF"/>
                </a:highlight>
              </a:rPr>
              <a:t>කියලා</a:t>
            </a:r>
            <a:r>
              <a:rPr lang="en-US" b="1" dirty="0">
                <a:solidFill>
                  <a:schemeClr val="bg2">
                    <a:lumMod val="85000"/>
                    <a:lumOff val="15000"/>
                  </a:schemeClr>
                </a:solidFill>
                <a:highlight>
                  <a:srgbClr val="FFFFFF"/>
                </a:highlight>
              </a:rPr>
              <a:t>..”</a:t>
            </a:r>
          </a:p>
          <a:p>
            <a:pPr>
              <a:lnSpc>
                <a:spcPct val="150000"/>
              </a:lnSpc>
            </a:pPr>
            <a:endParaRPr lang="en-US" sz="800" b="1" dirty="0">
              <a:solidFill>
                <a:schemeClr val="bg2">
                  <a:lumMod val="85000"/>
                  <a:lumOff val="15000"/>
                </a:schemeClr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21365"/>
            <a:ext cx="8676456" cy="13716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si-LK" sz="3200" dirty="0">
                <a:ea typeface="+mj-ea"/>
                <a:cs typeface="+mj-cs"/>
              </a:rPr>
              <a:t>බයිබලීය පුරාවිද්‍යාවේ ඇති අනතුරු</a:t>
            </a:r>
            <a:endParaRPr lang="en-US" sz="3200" dirty="0">
              <a:ea typeface="+mj-ea"/>
              <a:cs typeface="+mj-cs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692965"/>
            <a:ext cx="7811886" cy="4887222"/>
          </a:xfrm>
        </p:spPr>
        <p:txBody>
          <a:bodyPr/>
          <a:lstStyle/>
          <a:p>
            <a:pPr eaLnBrk="1" hangingPunct="1">
              <a:defRPr/>
            </a:pPr>
            <a:r>
              <a:rPr lang="si-LK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ප්‍රමුඛතාව: </a:t>
            </a:r>
          </a:p>
          <a:p>
            <a:pPr marL="0" indent="0" eaLnBrk="1" hangingPunct="1">
              <a:buNone/>
              <a:defRPr/>
            </a:pPr>
            <a:r>
              <a:rPr lang="si-LK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</a:t>
            </a:r>
            <a:r>
              <a:rPr lang="si-L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පළමුවෙන්ම බයිබලය හෝ පුරාවිද්‍යාව පිළිගන්නේද?</a:t>
            </a:r>
          </a:p>
          <a:p>
            <a:pPr eaLnBrk="1" hangingPunct="1">
              <a:defRPr/>
            </a:pPr>
            <a:r>
              <a:rPr lang="si-LK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විෂයය: </a:t>
            </a:r>
          </a:p>
          <a:p>
            <a:pPr marL="0" indent="0" eaLnBrk="1" hangingPunct="1">
              <a:buNone/>
              <a:defRPr/>
            </a:pPr>
            <a:r>
              <a:rPr lang="si-LK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</a:t>
            </a:r>
            <a:r>
              <a:rPr lang="si-L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ලිබරල් හා කොන්සර්වේටිව්වරුන්ගේ පක්ෂපාතිත්වය   </a:t>
            </a:r>
          </a:p>
          <a:p>
            <a:pPr marL="0" indent="0" eaLnBrk="1" hangingPunct="1"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</a:t>
            </a:r>
            <a:r>
              <a:rPr lang="si-L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පිළිබඳ  ගැටලුවකි.</a:t>
            </a:r>
          </a:p>
          <a:p>
            <a:pPr eaLnBrk="1" hangingPunct="1">
              <a:defRPr/>
            </a:pPr>
            <a:r>
              <a:rPr lang="si-LK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අසම්පූර්ණ වාර්තාව:</a:t>
            </a:r>
          </a:p>
          <a:p>
            <a:pPr marL="0" indent="0" eaLnBrk="1" hangingPunct="1">
              <a:buNone/>
              <a:defRPr/>
            </a:pPr>
            <a:r>
              <a:rPr lang="si-LK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</a:t>
            </a:r>
            <a:r>
              <a:rPr lang="si-L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බයිබලයේ බොහෝ කරුණු පුරාවිද්‍යාව මගින් ඔප්පු      </a:t>
            </a:r>
          </a:p>
          <a:p>
            <a:pPr marL="0" indent="0" eaLnBrk="1" hangingPunct="1">
              <a:buNone/>
              <a:defRPr/>
            </a:pPr>
            <a:r>
              <a:rPr lang="si-L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කළ නොහැකිය.</a:t>
            </a:r>
          </a:p>
          <a:p>
            <a:pPr eaLnBrk="1" hangingPunct="1">
              <a:defRPr/>
            </a:pPr>
            <a:r>
              <a:rPr lang="si-LK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සංකීර්ණත්වය: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  </a:t>
            </a:r>
            <a:r>
              <a:rPr lang="si-L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බයිබලීය පුරාවිද්‍යාව පැරණිතම, වඩාත් සංකීර්ණ, බොහෝ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    </a:t>
            </a:r>
          </a:p>
          <a:p>
            <a:pPr marL="0" indent="0" eaLnBrk="1" hangingPunct="1"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  </a:t>
            </a:r>
            <a:r>
              <a:rPr lang="si-L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ස්ථරීභූත,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</a:t>
            </a:r>
            <a:r>
              <a:rPr lang="si-L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අවම වශයෙන් සනාථ කරන ලද විෂයයකි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8001000" y="92765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211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82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82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82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4" descr="filistin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554038"/>
            <a:ext cx="5688431" cy="575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24600" y="553383"/>
            <a:ext cx="2819400" cy="1938992"/>
          </a:xfrm>
          <a:ln w="12700" cap="sq"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i-LK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ඩැගන්ගේ දේව මාළිගාව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77328"/>
            <a:ext cx="8604448" cy="1264568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si-LK" sz="3200" dirty="0">
                <a:ea typeface="+mj-ea"/>
                <a:cs typeface="+mj-cs"/>
              </a:rPr>
              <a:t>බයිබලීය පුරාවිද්‍යාවේ ඇති අනතුරු</a:t>
            </a:r>
            <a:endParaRPr lang="en-US" sz="3200" dirty="0">
              <a:ea typeface="+mj-ea"/>
              <a:cs typeface="+mj-cs"/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71600" y="1801813"/>
            <a:ext cx="7791400" cy="4520406"/>
          </a:xfrm>
        </p:spPr>
        <p:txBody>
          <a:bodyPr/>
          <a:lstStyle/>
          <a:p>
            <a:pPr eaLnBrk="1" hangingPunct="1">
              <a:defRPr/>
            </a:pPr>
            <a:r>
              <a:rPr lang="si-LK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ප්‍රමුඛතාව: </a:t>
            </a:r>
          </a:p>
          <a:p>
            <a:pPr marL="0" indent="0" eaLnBrk="1" hangingPunct="1"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  </a:t>
            </a:r>
            <a:r>
              <a:rPr lang="si-L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පළමුවෙන්ම බයිබලය හෝ පුරාවිද්‍යාව පිළිගන්නේද?</a:t>
            </a:r>
          </a:p>
          <a:p>
            <a:pPr eaLnBrk="1" hangingPunct="1">
              <a:defRPr/>
            </a:pPr>
            <a:r>
              <a:rPr lang="si-LK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විෂයය: </a:t>
            </a:r>
          </a:p>
          <a:p>
            <a:pPr marL="0" indent="0" eaLnBrk="1" hangingPunct="1"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  </a:t>
            </a:r>
            <a:r>
              <a:rPr lang="si-L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ලිබරල් හා කොන්සර්වේටිව්වරුන්ගේ පක්ෂපාතිත්වය පිළිබඳ ගැටලුවකි.</a:t>
            </a:r>
          </a:p>
          <a:p>
            <a:pPr eaLnBrk="1" hangingPunct="1">
              <a:defRPr/>
            </a:pPr>
            <a:r>
              <a:rPr lang="si-LK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අසම්පූර්ණ වාර්තාව:</a:t>
            </a:r>
          </a:p>
          <a:p>
            <a:pPr marL="0" indent="0" eaLnBrk="1" hangingPunct="1"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  </a:t>
            </a:r>
            <a:r>
              <a:rPr lang="si-L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බයිබලයේ බොහෝ කරුණු පුරාවිද්‍යාව මගින් ඔප්පු කළ නොහැකිය.</a:t>
            </a:r>
          </a:p>
          <a:p>
            <a:pPr eaLnBrk="1" hangingPunct="1">
              <a:defRPr/>
            </a:pPr>
            <a:r>
              <a:rPr lang="si-LK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සංකීර්ණත්වය:</a:t>
            </a:r>
          </a:p>
          <a:p>
            <a:pPr marL="0" indent="0" eaLnBrk="1" hangingPunct="1"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  </a:t>
            </a:r>
            <a:r>
              <a:rPr lang="si-L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බයිබලීය පුරාවිද්‍යාව පැරණිතම, වඩාත් සංකීර්ණ, බොහෝ ස්ථරීභූත, අවම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   </a:t>
            </a:r>
          </a:p>
          <a:p>
            <a:pPr marL="0" indent="0" eaLnBrk="1" hangingPunct="1"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  </a:t>
            </a:r>
            <a:r>
              <a:rPr lang="si-L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වශයෙන් සනාථ කරන ලද විෂයයකි.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si-LK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සීමිත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කමාව ඉල්ලන වටිනාකම: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  </a:t>
            </a:r>
            <a:r>
              <a:rPr lang="si-L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එය දෙවියන් වහන්සේගේ පැවැත්ම ඔප්පු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කිරීම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හෝ යේසුස් ක්‍රිස්තුස්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</a:t>
            </a: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  </a:t>
            </a:r>
            <a:r>
              <a:rPr lang="si-L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වහන්සේ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පිළිබඳ ඇති ඇදහිල්ල නිර්මාණය කිරීම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</a:t>
            </a:r>
            <a:r>
              <a:rPr lang="si-L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හෝ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</a:t>
            </a:r>
            <a:r>
              <a:rPr lang="si-L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කළ නොහැක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</a:t>
            </a:r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8382000" y="762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211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8676456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si-LK" sz="3200" dirty="0">
                <a:ea typeface="+mj-ea"/>
                <a:cs typeface="+mj-cs"/>
              </a:rPr>
              <a:t>මෝසෙස්ට දස පණත ලැබුණා කියලා </a:t>
            </a:r>
            <a:r>
              <a:rPr lang="en-US" sz="3200" dirty="0">
                <a:ea typeface="+mj-ea"/>
                <a:cs typeface="+mj-cs"/>
              </a:rPr>
              <a:t>        </a:t>
            </a:r>
            <a:br>
              <a:rPr lang="en-US" sz="3200" dirty="0">
                <a:ea typeface="+mj-ea"/>
                <a:cs typeface="+mj-cs"/>
              </a:rPr>
            </a:br>
            <a:r>
              <a:rPr lang="si-LK" sz="3200" dirty="0">
                <a:ea typeface="+mj-ea"/>
                <a:cs typeface="+mj-cs"/>
              </a:rPr>
              <a:t>පුරාවිද්‍යාවට ඔප්පු කළ හැකිද?</a:t>
            </a:r>
            <a:endParaRPr lang="en-US" sz="3200" dirty="0">
              <a:ea typeface="+mj-ea"/>
              <a:cs typeface="+mj-cs"/>
            </a:endParaRPr>
          </a:p>
        </p:txBody>
      </p:sp>
      <p:pic>
        <p:nvPicPr>
          <p:cNvPr id="96263" name="Picture 7" descr="ten-commandments-still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47392" y="2204864"/>
            <a:ext cx="4876800" cy="37369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4470648" cy="1872208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si-LK" sz="4000" dirty="0">
                <a:ea typeface="+mj-ea"/>
                <a:cs typeface="+mj-cs"/>
              </a:rPr>
              <a:t>බයිබලීය පුරාවිද්‍යාවේ</a:t>
            </a:r>
            <a:r>
              <a:rPr lang="en-US" sz="4000" dirty="0">
                <a:ea typeface="+mj-ea"/>
                <a:cs typeface="+mj-cs"/>
              </a:rPr>
              <a:t> </a:t>
            </a:r>
            <a:r>
              <a:rPr lang="si-LK" sz="4000" dirty="0">
                <a:ea typeface="+mj-ea"/>
                <a:cs typeface="+mj-cs"/>
              </a:rPr>
              <a:t>අනාගතය</a:t>
            </a:r>
            <a:endParaRPr lang="en-US" sz="4000" dirty="0">
              <a:ea typeface="+mj-ea"/>
              <a:cs typeface="+mj-cs"/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912" y="2389560"/>
            <a:ext cx="4470648" cy="2983656"/>
          </a:xfrm>
        </p:spPr>
        <p:txBody>
          <a:bodyPr/>
          <a:lstStyle/>
          <a:p>
            <a:pPr eaLnBrk="1" hangingPunct="1">
              <a:defRPr/>
            </a:pPr>
            <a:r>
              <a:rPr lang="si-L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යෙරුසලමේ බටහිර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තාප්පයේ පුරාවිද්‍යාවේ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කැනීම්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කටයුතු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</a:t>
            </a:r>
            <a:r>
              <a:rPr lang="si-L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කිසි දිනක අවසන් නොවනු ඇත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</a:t>
            </a:r>
          </a:p>
        </p:txBody>
      </p:sp>
      <p:pic>
        <p:nvPicPr>
          <p:cNvPr id="122884" name="Picture 4" descr="archeologicals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8113" y="0"/>
            <a:ext cx="4002087" cy="68580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56920" y="745522"/>
            <a:ext cx="340608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si-LK" sz="3600" dirty="0">
                <a:ea typeface="+mj-ea"/>
                <a:cs typeface="+mj-cs"/>
              </a:rPr>
              <a:t>බයිබලීය පුරාවිද්‍යා විමර්ෂනය</a:t>
            </a:r>
            <a:endParaRPr lang="en-US" sz="3600" dirty="0">
              <a:ea typeface="+mj-ea"/>
              <a:cs typeface="+mj-cs"/>
            </a:endParaRP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4161" y="2455699"/>
            <a:ext cx="3165357" cy="2815952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dirty="0">
                <a:ea typeface="+mn-ea"/>
                <a:cs typeface="+mn-cs"/>
              </a:rPr>
              <a:t>1975 දී වඩාත් ජනප්‍රිය පුරාවිද්‍යාත්මක සඟරාව ආරම්භ විය</a:t>
            </a:r>
            <a:r>
              <a:rPr lang="en-US" dirty="0">
                <a:ea typeface="+mn-ea"/>
                <a:cs typeface="+mn-cs"/>
              </a:rPr>
              <a:t>.</a:t>
            </a:r>
          </a:p>
        </p:txBody>
      </p:sp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41125">
            <a:off x="999290" y="459395"/>
            <a:ext cx="4356606" cy="598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8026741" y="228047"/>
            <a:ext cx="7471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216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5E3EDDA-C4B7-414F-B9BC-9E29FCB33511}"/>
              </a:ext>
            </a:extLst>
          </p:cNvPr>
          <p:cNvSpPr/>
          <p:nvPr/>
        </p:nvSpPr>
        <p:spPr>
          <a:xfrm rot="20951028">
            <a:off x="565176" y="502196"/>
            <a:ext cx="4277539" cy="738664"/>
          </a:xfrm>
          <a:prstGeom prst="rect">
            <a:avLst/>
          </a:prstGeom>
          <a:solidFill>
            <a:srgbClr val="864C3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i-LK" sz="2800" dirty="0"/>
              <a:t>බයිබලීය පුරාවිද්‍යා විමර්ෂනය</a:t>
            </a:r>
            <a:endParaRPr lang="en-US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C97CE90-95F8-4BF0-B0F5-08CAD8783B9B}"/>
              </a:ext>
            </a:extLst>
          </p:cNvPr>
          <p:cNvSpPr/>
          <p:nvPr/>
        </p:nvSpPr>
        <p:spPr>
          <a:xfrm rot="20875684">
            <a:off x="1561506" y="2387173"/>
            <a:ext cx="3382637" cy="2953005"/>
          </a:xfrm>
          <a:prstGeom prst="rect">
            <a:avLst/>
          </a:prstGeom>
          <a:solidFill>
            <a:srgbClr val="996633"/>
          </a:solidFill>
        </p:spPr>
        <p:txBody>
          <a:bodyPr wrap="square">
            <a:spAutoFit/>
          </a:bodyPr>
          <a:lstStyle/>
          <a:p>
            <a:pPr algn="ctr"/>
            <a:r>
              <a:rPr lang="si-LK" sz="3600" b="1" dirty="0"/>
              <a:t>ජයග්‍රහණ</a:t>
            </a:r>
            <a:endParaRPr lang="en-US" sz="3600" b="1" dirty="0"/>
          </a:p>
          <a:p>
            <a:pPr algn="ctr"/>
            <a:endParaRPr lang="en-US" sz="3600" b="1" dirty="0"/>
          </a:p>
          <a:p>
            <a:pPr algn="ctr"/>
            <a:r>
              <a:rPr lang="si-LK" sz="3600" b="1" dirty="0"/>
              <a:t> අසාර්ථක</a:t>
            </a:r>
            <a:endParaRPr lang="en-US" sz="3600" b="1" dirty="0"/>
          </a:p>
          <a:p>
            <a:pPr algn="ctr"/>
            <a:endParaRPr lang="en-US" sz="3600" b="1" dirty="0"/>
          </a:p>
          <a:p>
            <a:pPr algn="ctr"/>
            <a:r>
              <a:rPr lang="si-LK" sz="3600" b="1" dirty="0"/>
              <a:t> අභියෝගය</a:t>
            </a:r>
            <a:endParaRPr lang="en-US" sz="36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111A31A-42A5-4FBB-AF04-7DDF1D9BE049}"/>
              </a:ext>
            </a:extLst>
          </p:cNvPr>
          <p:cNvSpPr/>
          <p:nvPr/>
        </p:nvSpPr>
        <p:spPr>
          <a:xfrm rot="20924738">
            <a:off x="3492677" y="5210856"/>
            <a:ext cx="2213992" cy="1015663"/>
          </a:xfrm>
          <a:prstGeom prst="rect">
            <a:avLst/>
          </a:prstGeom>
          <a:solidFill>
            <a:srgbClr val="007E39"/>
          </a:solidFill>
        </p:spPr>
        <p:txBody>
          <a:bodyPr wrap="square">
            <a:spAutoFit/>
          </a:bodyPr>
          <a:lstStyle/>
          <a:p>
            <a:r>
              <a:rPr lang="si-LK" sz="2000" b="1" dirty="0">
                <a:solidFill>
                  <a:srgbClr val="FFC000"/>
                </a:solidFill>
              </a:rPr>
              <a:t>ප්‍රමුඛ විද්වතුන් 14 දෙනෙක් ඔබට කියති</a:t>
            </a:r>
            <a:r>
              <a:rPr lang="en-US" sz="2000" b="1" dirty="0">
                <a:solidFill>
                  <a:srgbClr val="FFC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5202882" y="982588"/>
            <a:ext cx="3494856" cy="1175792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si-LK" sz="4000" dirty="0">
                <a:ea typeface="+mj-ea"/>
                <a:cs typeface="+mj-cs"/>
              </a:rPr>
              <a:t>ශ්‍රේෂ්ඨ සොයා ගැනීම් දහය</a:t>
            </a:r>
            <a:r>
              <a:rPr lang="en-US" sz="4000" dirty="0">
                <a:ea typeface="+mj-ea"/>
                <a:cs typeface="+mj-cs"/>
              </a:rPr>
              <a:t>.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20496" y="2367136"/>
            <a:ext cx="3494856" cy="40862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sz="2400" b="1" dirty="0">
                <a:ea typeface="+mn-ea"/>
                <a:cs typeface="+mn-cs"/>
              </a:rPr>
              <a:t>මෙම </a:t>
            </a:r>
            <a:r>
              <a:rPr lang="en-US" sz="2400" b="1" dirty="0">
                <a:ea typeface="+mn-ea"/>
                <a:cs typeface="+mn-cs"/>
              </a:rPr>
              <a:t>BAR</a:t>
            </a:r>
            <a:r>
              <a:rPr lang="si-LK" sz="2400" b="1" dirty="0">
                <a:ea typeface="+mn-ea"/>
                <a:cs typeface="+mn-cs"/>
              </a:rPr>
              <a:t> ලිපිය</a:t>
            </a:r>
            <a:r>
              <a:rPr lang="en-US" sz="2400" b="1" dirty="0">
                <a:ea typeface="+mn-ea"/>
                <a:cs typeface="+mn-cs"/>
              </a:rPr>
              <a:t> (</a:t>
            </a:r>
            <a:r>
              <a:rPr lang="si-LK" sz="2400" b="1" dirty="0">
                <a:ea typeface="+mn-ea"/>
                <a:cs typeface="+mn-cs"/>
              </a:rPr>
              <a:t>බයිබලීය පුරාවිද්‍යා විමර්ෂන</a:t>
            </a:r>
            <a:r>
              <a:rPr lang="en-US" sz="2400" b="1" dirty="0">
                <a:ea typeface="+mn-ea"/>
                <a:cs typeface="+mn-cs"/>
              </a:rPr>
              <a:t> </a:t>
            </a:r>
            <a:r>
              <a:rPr lang="si-LK" sz="2400" b="1" dirty="0">
                <a:ea typeface="+mn-ea"/>
                <a:cs typeface="+mn-cs"/>
              </a:rPr>
              <a:t>ලිපිය</a:t>
            </a:r>
            <a:r>
              <a:rPr lang="en-US" sz="2400" b="1" dirty="0">
                <a:ea typeface="+mn-ea"/>
                <a:cs typeface="+mn-cs"/>
              </a:rPr>
              <a:t>)</a:t>
            </a:r>
            <a:r>
              <a:rPr lang="si-LK" sz="2400" b="1" dirty="0">
                <a:ea typeface="+mn-ea"/>
                <a:cs typeface="+mn-cs"/>
              </a:rPr>
              <a:t> මඟින් මයිකල් ඩී</a:t>
            </a:r>
            <a:r>
              <a:rPr lang="en-US" sz="2400" b="1" dirty="0">
                <a:ea typeface="+mn-ea"/>
                <a:cs typeface="+mn-cs"/>
              </a:rPr>
              <a:t>. </a:t>
            </a:r>
            <a:r>
              <a:rPr lang="si-LK" sz="2400" b="1" dirty="0">
                <a:ea typeface="+mn-ea"/>
                <a:cs typeface="+mn-cs"/>
              </a:rPr>
              <a:t>කොගොන් </a:t>
            </a:r>
            <a:endParaRPr lang="en-US" sz="2400" b="1" dirty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r>
              <a:rPr lang="en-US" sz="2400" b="1" dirty="0">
                <a:ea typeface="+mn-ea"/>
                <a:cs typeface="+mn-cs"/>
              </a:rPr>
              <a:t>     </a:t>
            </a:r>
            <a:r>
              <a:rPr lang="si-LK" sz="2400" b="1" dirty="0">
                <a:ea typeface="+mn-ea"/>
                <a:cs typeface="+mn-cs"/>
              </a:rPr>
              <a:t>මැද පෙරදිග පුරා</a:t>
            </a:r>
            <a:r>
              <a:rPr lang="en-US" sz="2400" b="1" dirty="0">
                <a:ea typeface="+mn-ea"/>
                <a:cs typeface="+mn-cs"/>
              </a:rPr>
              <a:t> </a:t>
            </a:r>
            <a:r>
              <a:rPr lang="si-LK" sz="2400" b="1" dirty="0">
                <a:ea typeface="+mn-ea"/>
                <a:cs typeface="+mn-cs"/>
              </a:rPr>
              <a:t>ඇති </a:t>
            </a:r>
            <a:endParaRPr lang="en-US" sz="2400" b="1" dirty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r>
              <a:rPr lang="en-US" sz="2400" b="1" dirty="0">
                <a:ea typeface="+mn-ea"/>
                <a:cs typeface="+mn-cs"/>
              </a:rPr>
              <a:t>     </a:t>
            </a:r>
            <a:r>
              <a:rPr lang="si-LK" sz="2400" b="1" dirty="0">
                <a:ea typeface="+mn-ea"/>
                <a:cs typeface="+mn-cs"/>
              </a:rPr>
              <a:t>වඩාත් වැදගත් කෞතුක </a:t>
            </a:r>
            <a:r>
              <a:rPr lang="en-US" sz="2400" b="1" dirty="0">
                <a:ea typeface="+mn-ea"/>
                <a:cs typeface="+mn-cs"/>
              </a:rPr>
              <a:t>   </a:t>
            </a:r>
          </a:p>
          <a:p>
            <a:pPr marL="0" indent="0" eaLnBrk="1" hangingPunct="1">
              <a:buNone/>
              <a:defRPr/>
            </a:pPr>
            <a:r>
              <a:rPr lang="en-US" sz="2400" b="1" dirty="0">
                <a:ea typeface="+mn-ea"/>
                <a:cs typeface="+mn-cs"/>
              </a:rPr>
              <a:t>     </a:t>
            </a:r>
            <a:r>
              <a:rPr lang="si-LK" sz="2400" b="1" dirty="0">
                <a:ea typeface="+mn-ea"/>
                <a:cs typeface="+mn-cs"/>
              </a:rPr>
              <a:t>භාණ්ඩ දහයක්</a:t>
            </a:r>
            <a:r>
              <a:rPr lang="en-US" sz="2400" b="1" dirty="0">
                <a:ea typeface="+mn-ea"/>
                <a:cs typeface="+mn-cs"/>
              </a:rPr>
              <a:t> </a:t>
            </a:r>
            <a:r>
              <a:rPr lang="si-LK" sz="2400" b="1" dirty="0">
                <a:ea typeface="+mn-ea"/>
                <a:cs typeface="+mn-cs"/>
              </a:rPr>
              <a:t>පිළිබඳව</a:t>
            </a:r>
            <a:r>
              <a:rPr lang="en-US" sz="2400" b="1" dirty="0">
                <a:ea typeface="+mn-ea"/>
                <a:cs typeface="+mn-cs"/>
              </a:rPr>
              <a:t>   </a:t>
            </a:r>
          </a:p>
          <a:p>
            <a:pPr marL="0" indent="0" eaLnBrk="1" hangingPunct="1">
              <a:buNone/>
              <a:defRPr/>
            </a:pPr>
            <a:r>
              <a:rPr lang="en-US" sz="2400" b="1" dirty="0">
                <a:ea typeface="+mn-ea"/>
                <a:cs typeface="+mn-cs"/>
              </a:rPr>
              <a:t>     </a:t>
            </a:r>
            <a:r>
              <a:rPr lang="si-LK" sz="2400" b="1" dirty="0">
                <a:ea typeface="+mn-ea"/>
                <a:cs typeface="+mn-cs"/>
              </a:rPr>
              <a:t>අවධාරණය කරයි</a:t>
            </a:r>
            <a:r>
              <a:rPr lang="en-US" sz="2400" b="1" dirty="0">
                <a:ea typeface="+mn-ea"/>
                <a:cs typeface="+mn-cs"/>
              </a:rPr>
              <a:t>.</a:t>
            </a:r>
            <a:endParaRPr lang="si-LK" sz="2400" b="1" dirty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r>
              <a:rPr lang="en-US" sz="2400" b="1" dirty="0">
                <a:ea typeface="+mn-ea"/>
                <a:cs typeface="+mn-cs"/>
              </a:rPr>
              <a:t>      </a:t>
            </a:r>
            <a:r>
              <a:rPr lang="si-LK" sz="2400" b="1" dirty="0">
                <a:ea typeface="+mn-ea"/>
                <a:cs typeface="+mn-cs"/>
              </a:rPr>
              <a:t>(මැයි / ජූනි 1995)</a:t>
            </a:r>
            <a:r>
              <a:rPr lang="en-US" sz="2400" b="1" dirty="0">
                <a:ea typeface="+mn-ea"/>
                <a:cs typeface="+mn-cs"/>
              </a:rPr>
              <a:t> </a:t>
            </a:r>
          </a:p>
        </p:txBody>
      </p:sp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0" y="0"/>
            <a:ext cx="4860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8295456" y="1524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216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16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5952728" y="754968"/>
            <a:ext cx="3168352" cy="1296144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si-LK" sz="2800" dirty="0">
                <a:ea typeface="+mj-ea"/>
                <a:cs typeface="+mj-cs"/>
              </a:rPr>
              <a:t>අංක එකේ</a:t>
            </a:r>
            <a:r>
              <a:rPr lang="en-US" sz="2800" dirty="0">
                <a:ea typeface="+mj-ea"/>
                <a:cs typeface="+mj-cs"/>
              </a:rPr>
              <a:t> </a:t>
            </a:r>
            <a:r>
              <a:rPr lang="si-LK" sz="2800" dirty="0">
                <a:ea typeface="+mj-ea"/>
                <a:cs typeface="+mj-cs"/>
              </a:rPr>
              <a:t>ගිල්ගමාෂ්</a:t>
            </a:r>
            <a:r>
              <a:rPr lang="en-US" sz="2800" dirty="0">
                <a:ea typeface="+mj-ea"/>
                <a:cs typeface="+mj-cs"/>
              </a:rPr>
              <a:t>  </a:t>
            </a:r>
            <a:r>
              <a:rPr lang="si-LK" sz="2800" dirty="0">
                <a:ea typeface="+mj-ea"/>
                <a:cs typeface="+mj-cs"/>
              </a:rPr>
              <a:t>මහාකාව්‍යය</a:t>
            </a:r>
            <a:r>
              <a:rPr lang="en-US" sz="2800" dirty="0">
                <a:ea typeface="+mj-ea"/>
                <a:cs typeface="+mj-cs"/>
              </a:rPr>
              <a:t> </a:t>
            </a:r>
            <a:r>
              <a:rPr lang="si-LK" sz="2800" dirty="0">
                <a:ea typeface="+mj-ea"/>
                <a:cs typeface="+mj-cs"/>
              </a:rPr>
              <a:t>පුවරු</a:t>
            </a:r>
            <a:r>
              <a:rPr lang="en-US" sz="2800" dirty="0">
                <a:ea typeface="+mj-ea"/>
                <a:cs typeface="+mj-cs"/>
              </a:rPr>
              <a:t> </a:t>
            </a:r>
            <a:r>
              <a:rPr lang="si-LK" sz="2800" dirty="0">
                <a:ea typeface="+mj-ea"/>
                <a:cs typeface="+mj-cs"/>
              </a:rPr>
              <a:t>එකොළහ</a:t>
            </a:r>
            <a:r>
              <a:rPr lang="en-US" sz="2800" dirty="0">
                <a:ea typeface="+mj-ea"/>
                <a:cs typeface="+mj-cs"/>
              </a:rPr>
              <a:t>.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21759" y="2636912"/>
            <a:ext cx="2630289" cy="2232248"/>
          </a:xfrm>
        </p:spPr>
        <p:txBody>
          <a:bodyPr/>
          <a:lstStyle/>
          <a:p>
            <a:pPr eaLnBrk="1" hangingPunct="1">
              <a:defRPr/>
            </a:pPr>
            <a:r>
              <a:rPr lang="si-L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නිනිවය, ඉරාකය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</a:t>
            </a:r>
          </a:p>
          <a:p>
            <a:pPr eaLnBrk="1" hangingPunct="1">
              <a:defRPr/>
            </a:pPr>
            <a:r>
              <a:rPr lang="si-L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ක්‍රිස්තු පූර්ව: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650 </a:t>
            </a:r>
          </a:p>
          <a:p>
            <a:pPr eaLnBrk="1" hangingPunct="1">
              <a:defRPr/>
            </a:pPr>
            <a:r>
              <a:rPr lang="si-L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ගංවතුර කතාව</a:t>
            </a:r>
          </a:p>
          <a:p>
            <a:pPr marL="0" indent="0" eaLnBrk="1" hangingPunct="1"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 </a:t>
            </a:r>
            <a:r>
              <a:rPr lang="si-L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6-9</a:t>
            </a:r>
            <a:r>
              <a:rPr lang="si-L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දක්වා සමාන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</a:t>
            </a:r>
          </a:p>
          <a:p>
            <a:pPr marL="0" indent="0" eaLnBrk="1" hangingPunct="1"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 </a:t>
            </a:r>
            <a:r>
              <a:rPr lang="si-L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වේ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</a:t>
            </a: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8502650" y="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Times New Roman" pitchFamily="-111" charset="0"/>
                <a:ea typeface="+mn-ea"/>
                <a:cs typeface="+mn-cs"/>
              </a:rPr>
              <a:t>218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Shout to the Lord 4/12</a:t>
            </a:r>
          </a:p>
        </p:txBody>
      </p:sp>
      <p:pic>
        <p:nvPicPr>
          <p:cNvPr id="6656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1243604" y="260648"/>
            <a:ext cx="7786096" cy="37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කඳු හිස නමමින්ද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,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මුහුදු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ඔබේ නාමයට</a:t>
            </a:r>
            <a:endParaRPr lang="en-US" sz="3200" b="1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latin typeface="Arial Bold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සිංහයෙකු ගර්ජනා කරන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ශබ්දය මෙන්ද ශබ්ද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</a:p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කරනු ඇත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79488"/>
            <a:ext cx="9144000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79488"/>
            <a:ext cx="9144000" cy="587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2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97582"/>
            <a:ext cx="4752528" cy="873968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si-LK" sz="2400" dirty="0">
                <a:ea typeface="+mj-ea"/>
                <a:cs typeface="+mj-cs"/>
              </a:rPr>
              <a:t>අංක දෙක</a:t>
            </a:r>
            <a:r>
              <a:rPr lang="en-US" sz="2400" dirty="0">
                <a:ea typeface="+mj-ea"/>
                <a:cs typeface="+mj-cs"/>
              </a:rPr>
              <a:t>: </a:t>
            </a:r>
            <a:r>
              <a:rPr lang="si-LK" sz="2400" dirty="0">
                <a:ea typeface="+mj-ea"/>
                <a:cs typeface="+mj-cs"/>
              </a:rPr>
              <a:t>බෙනී හසන්</a:t>
            </a:r>
            <a:br>
              <a:rPr lang="si-LK" sz="2400" dirty="0">
                <a:ea typeface="+mj-ea"/>
                <a:cs typeface="+mj-cs"/>
              </a:rPr>
            </a:br>
            <a:r>
              <a:rPr lang="si-LK" sz="2400" dirty="0">
                <a:ea typeface="+mj-ea"/>
                <a:cs typeface="+mj-cs"/>
              </a:rPr>
              <a:t>බිතුසිතුව</a:t>
            </a:r>
            <a:endParaRPr lang="en-US" sz="2400" dirty="0">
              <a:ea typeface="+mj-ea"/>
              <a:cs typeface="+mj-cs"/>
            </a:endParaRPr>
          </a:p>
        </p:txBody>
      </p:sp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8502650" y="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Times New Roman" pitchFamily="-111" charset="0"/>
                <a:ea typeface="+mn-ea"/>
                <a:cs typeface="+mn-cs"/>
              </a:rPr>
              <a:t>219</a:t>
            </a:r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7696200" cy="29718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si-LK" sz="2400" b="1" dirty="0">
                <a:effectLst>
                  <a:glow rad="2794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ඊජිප්තුව</a:t>
            </a:r>
            <a:endParaRPr lang="en-US" sz="2400" b="1" dirty="0">
              <a:effectLst>
                <a:glow rad="279400">
                  <a:schemeClr val="bg2">
                    <a:alpha val="75000"/>
                  </a:schemeClr>
                </a:glow>
              </a:effectLst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si-LK" sz="2400" b="1" dirty="0">
                <a:effectLst>
                  <a:glow rad="2794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ක්‍රිස්තු පූර්ව: </a:t>
            </a:r>
            <a:r>
              <a:rPr lang="en-US" sz="2400" b="1" dirty="0">
                <a:effectLst>
                  <a:glow rad="2794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1850</a:t>
            </a:r>
          </a:p>
          <a:p>
            <a:pPr eaLnBrk="1" hangingPunct="1">
              <a:defRPr/>
            </a:pPr>
            <a:r>
              <a:rPr lang="si-LK" sz="2400" b="1" dirty="0">
                <a:effectLst>
                  <a:glow rad="2794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ඊජිප්තුවේ ඉශ්රායෙල් වෙළඳාම සඳහා සාක්ෂි</a:t>
            </a:r>
            <a:r>
              <a:rPr lang="en-US" sz="2400" b="1" dirty="0">
                <a:effectLst>
                  <a:glow rad="2794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:</a:t>
            </a:r>
            <a:r>
              <a:rPr lang="si-LK" sz="2400" b="1" dirty="0">
                <a:effectLst>
                  <a:glow rad="2794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 </a:t>
            </a:r>
            <a:endParaRPr lang="en-US" sz="2400" b="1" dirty="0">
              <a:effectLst>
                <a:glow rad="279400">
                  <a:schemeClr val="bg2">
                    <a:alpha val="75000"/>
                  </a:schemeClr>
                </a:glow>
              </a:effectLst>
              <a:ea typeface="+mn-ea"/>
              <a:cs typeface="+mn-cs"/>
            </a:endParaRPr>
          </a:p>
          <a:p>
            <a:pPr lvl="1" eaLnBrk="1" hangingPunct="1">
              <a:defRPr/>
            </a:pPr>
            <a:r>
              <a:rPr lang="si-LK" sz="2400" b="1" dirty="0">
                <a:effectLst>
                  <a:glow rad="279400">
                    <a:schemeClr val="bg2">
                      <a:alpha val="75000"/>
                    </a:schemeClr>
                  </a:glow>
                </a:effectLst>
              </a:rPr>
              <a:t>යෝසෙප්ගේ කතාව (උත්පත්ති 37-50)</a:t>
            </a:r>
            <a:endParaRPr lang="en-US" sz="2400" b="1" dirty="0">
              <a:effectLst>
                <a:glow rad="279400">
                  <a:schemeClr val="bg2">
                    <a:alpha val="75000"/>
                  </a:schemeClr>
                </a:glow>
              </a:effectLst>
            </a:endParaRPr>
          </a:p>
          <a:p>
            <a:pPr lvl="1" eaLnBrk="1" hangingPunct="1">
              <a:defRPr/>
            </a:pPr>
            <a:r>
              <a:rPr lang="si-LK" sz="2400" b="1" dirty="0">
                <a:effectLst>
                  <a:glow rad="279400">
                    <a:schemeClr val="bg2">
                      <a:alpha val="75000"/>
                    </a:schemeClr>
                  </a:glow>
                </a:effectLst>
              </a:rPr>
              <a:t>සලමොන්ගේ බිරිඳ (1 රාජාවලිය 9:16),</a:t>
            </a:r>
            <a:r>
              <a:rPr lang="en-US" sz="2400" b="1" dirty="0">
                <a:effectLst>
                  <a:glow rad="279400">
                    <a:schemeClr val="bg2">
                      <a:alpha val="75000"/>
                    </a:schemeClr>
                  </a:glow>
                </a:effectLst>
              </a:rPr>
              <a:t>  </a:t>
            </a:r>
            <a:r>
              <a:rPr lang="si-LK" sz="2400" b="1" dirty="0">
                <a:effectLst>
                  <a:glow rad="279400">
                    <a:schemeClr val="bg2">
                      <a:alpha val="75000"/>
                    </a:schemeClr>
                  </a:glow>
                </a:effectLst>
              </a:rPr>
              <a:t>යනාදිය</a:t>
            </a:r>
            <a:r>
              <a:rPr lang="en-US" sz="2400" b="1" dirty="0">
                <a:effectLst>
                  <a:glow rad="279400">
                    <a:schemeClr val="bg2">
                      <a:alpha val="75000"/>
                    </a:schemeClr>
                  </a:glow>
                </a:effectLst>
              </a:rPr>
              <a:t>.,</a:t>
            </a:r>
          </a:p>
        </p:txBody>
      </p:sp>
      <p:sp>
        <p:nvSpPr>
          <p:cNvPr id="165895" name="Freeform 7"/>
          <p:cNvSpPr>
            <a:spLocks/>
          </p:cNvSpPr>
          <p:nvPr/>
        </p:nvSpPr>
        <p:spPr bwMode="auto">
          <a:xfrm>
            <a:off x="5378450" y="1162050"/>
            <a:ext cx="3594100" cy="3070225"/>
          </a:xfrm>
          <a:custGeom>
            <a:avLst/>
            <a:gdLst>
              <a:gd name="T0" fmla="*/ 2147483647 w 2264"/>
              <a:gd name="T1" fmla="*/ 2147483647 h 1934"/>
              <a:gd name="T2" fmla="*/ 2147483647 w 2264"/>
              <a:gd name="T3" fmla="*/ 2147483647 h 1934"/>
              <a:gd name="T4" fmla="*/ 2147483647 w 2264"/>
              <a:gd name="T5" fmla="*/ 2147483647 h 1934"/>
              <a:gd name="T6" fmla="*/ 2147483647 w 2264"/>
              <a:gd name="T7" fmla="*/ 2147483647 h 1934"/>
              <a:gd name="T8" fmla="*/ 2147483647 w 2264"/>
              <a:gd name="T9" fmla="*/ 2147483647 h 1934"/>
              <a:gd name="T10" fmla="*/ 2147483647 w 2264"/>
              <a:gd name="T11" fmla="*/ 0 h 1934"/>
              <a:gd name="T12" fmla="*/ 2147483647 w 2264"/>
              <a:gd name="T13" fmla="*/ 2147483647 h 1934"/>
              <a:gd name="T14" fmla="*/ 2147483647 w 2264"/>
              <a:gd name="T15" fmla="*/ 2147483647 h 1934"/>
              <a:gd name="T16" fmla="*/ 2147483647 w 2264"/>
              <a:gd name="T17" fmla="*/ 2147483647 h 1934"/>
              <a:gd name="T18" fmla="*/ 2147483647 w 2264"/>
              <a:gd name="T19" fmla="*/ 2147483647 h 1934"/>
              <a:gd name="T20" fmla="*/ 2147483647 w 2264"/>
              <a:gd name="T21" fmla="*/ 2147483647 h 1934"/>
              <a:gd name="T22" fmla="*/ 2147483647 w 2264"/>
              <a:gd name="T23" fmla="*/ 2147483647 h 1934"/>
              <a:gd name="T24" fmla="*/ 2147483647 w 2264"/>
              <a:gd name="T25" fmla="*/ 2147483647 h 1934"/>
              <a:gd name="T26" fmla="*/ 2147483647 w 2264"/>
              <a:gd name="T27" fmla="*/ 2147483647 h 1934"/>
              <a:gd name="T28" fmla="*/ 2147483647 w 2264"/>
              <a:gd name="T29" fmla="*/ 2147483647 h 1934"/>
              <a:gd name="T30" fmla="*/ 2147483647 w 2264"/>
              <a:gd name="T31" fmla="*/ 2147483647 h 1934"/>
              <a:gd name="T32" fmla="*/ 2147483647 w 2264"/>
              <a:gd name="T33" fmla="*/ 2147483647 h 1934"/>
              <a:gd name="T34" fmla="*/ 2147483647 w 2264"/>
              <a:gd name="T35" fmla="*/ 2147483647 h 1934"/>
              <a:gd name="T36" fmla="*/ 2147483647 w 2264"/>
              <a:gd name="T37" fmla="*/ 2147483647 h 1934"/>
              <a:gd name="T38" fmla="*/ 2147483647 w 2264"/>
              <a:gd name="T39" fmla="*/ 2147483647 h 1934"/>
              <a:gd name="T40" fmla="*/ 2147483647 w 2264"/>
              <a:gd name="T41" fmla="*/ 2147483647 h 1934"/>
              <a:gd name="T42" fmla="*/ 2147483647 w 2264"/>
              <a:gd name="T43" fmla="*/ 2147483647 h 1934"/>
              <a:gd name="T44" fmla="*/ 2147483647 w 2264"/>
              <a:gd name="T45" fmla="*/ 2147483647 h 1934"/>
              <a:gd name="T46" fmla="*/ 2147483647 w 2264"/>
              <a:gd name="T47" fmla="*/ 2147483647 h 1934"/>
              <a:gd name="T48" fmla="*/ 2147483647 w 2264"/>
              <a:gd name="T49" fmla="*/ 2147483647 h 1934"/>
              <a:gd name="T50" fmla="*/ 2147483647 w 2264"/>
              <a:gd name="T51" fmla="*/ 2147483647 h 1934"/>
              <a:gd name="T52" fmla="*/ 2147483647 w 2264"/>
              <a:gd name="T53" fmla="*/ 2147483647 h 1934"/>
              <a:gd name="T54" fmla="*/ 2147483647 w 2264"/>
              <a:gd name="T55" fmla="*/ 2147483647 h 1934"/>
              <a:gd name="T56" fmla="*/ 2147483647 w 2264"/>
              <a:gd name="T57" fmla="*/ 2147483647 h 1934"/>
              <a:gd name="T58" fmla="*/ 2147483647 w 2264"/>
              <a:gd name="T59" fmla="*/ 2147483647 h 1934"/>
              <a:gd name="T60" fmla="*/ 2147483647 w 2264"/>
              <a:gd name="T61" fmla="*/ 2147483647 h 1934"/>
              <a:gd name="T62" fmla="*/ 2147483647 w 2264"/>
              <a:gd name="T63" fmla="*/ 2147483647 h 1934"/>
              <a:gd name="T64" fmla="*/ 2147483647 w 2264"/>
              <a:gd name="T65" fmla="*/ 2147483647 h 1934"/>
              <a:gd name="T66" fmla="*/ 2147483647 w 2264"/>
              <a:gd name="T67" fmla="*/ 2147483647 h 1934"/>
              <a:gd name="T68" fmla="*/ 2147483647 w 2264"/>
              <a:gd name="T69" fmla="*/ 2147483647 h 1934"/>
              <a:gd name="T70" fmla="*/ 2147483647 w 2264"/>
              <a:gd name="T71" fmla="*/ 2147483647 h 1934"/>
              <a:gd name="T72" fmla="*/ 2147483647 w 2264"/>
              <a:gd name="T73" fmla="*/ 2147483647 h 1934"/>
              <a:gd name="T74" fmla="*/ 2147483647 w 2264"/>
              <a:gd name="T75" fmla="*/ 2147483647 h 1934"/>
              <a:gd name="T76" fmla="*/ 2147483647 w 2264"/>
              <a:gd name="T77" fmla="*/ 2147483647 h 1934"/>
              <a:gd name="T78" fmla="*/ 2147483647 w 2264"/>
              <a:gd name="T79" fmla="*/ 2147483647 h 193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264"/>
              <a:gd name="T121" fmla="*/ 0 h 1934"/>
              <a:gd name="T122" fmla="*/ 2264 w 2264"/>
              <a:gd name="T123" fmla="*/ 1934 h 1934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264" h="1934">
                <a:moveTo>
                  <a:pt x="2151" y="121"/>
                </a:moveTo>
                <a:cubicBezTo>
                  <a:pt x="2079" y="143"/>
                  <a:pt x="1984" y="119"/>
                  <a:pt x="1910" y="113"/>
                </a:cubicBezTo>
                <a:cubicBezTo>
                  <a:pt x="1836" y="95"/>
                  <a:pt x="1772" y="62"/>
                  <a:pt x="1698" y="53"/>
                </a:cubicBezTo>
                <a:cubicBezTo>
                  <a:pt x="1688" y="50"/>
                  <a:pt x="1678" y="46"/>
                  <a:pt x="1668" y="45"/>
                </a:cubicBezTo>
                <a:cubicBezTo>
                  <a:pt x="1648" y="41"/>
                  <a:pt x="1627" y="42"/>
                  <a:pt x="1608" y="38"/>
                </a:cubicBezTo>
                <a:cubicBezTo>
                  <a:pt x="1544" y="22"/>
                  <a:pt x="1515" y="7"/>
                  <a:pt x="1449" y="0"/>
                </a:cubicBezTo>
                <a:cubicBezTo>
                  <a:pt x="1285" y="2"/>
                  <a:pt x="1122" y="4"/>
                  <a:pt x="959" y="8"/>
                </a:cubicBezTo>
                <a:cubicBezTo>
                  <a:pt x="873" y="9"/>
                  <a:pt x="787" y="10"/>
                  <a:pt x="702" y="15"/>
                </a:cubicBezTo>
                <a:cubicBezTo>
                  <a:pt x="651" y="17"/>
                  <a:pt x="551" y="30"/>
                  <a:pt x="551" y="30"/>
                </a:cubicBezTo>
                <a:cubicBezTo>
                  <a:pt x="513" y="43"/>
                  <a:pt x="497" y="51"/>
                  <a:pt x="461" y="76"/>
                </a:cubicBezTo>
                <a:cubicBezTo>
                  <a:pt x="446" y="98"/>
                  <a:pt x="433" y="123"/>
                  <a:pt x="416" y="144"/>
                </a:cubicBezTo>
                <a:cubicBezTo>
                  <a:pt x="397" y="165"/>
                  <a:pt x="371" y="180"/>
                  <a:pt x="355" y="204"/>
                </a:cubicBezTo>
                <a:cubicBezTo>
                  <a:pt x="103" y="561"/>
                  <a:pt x="279" y="325"/>
                  <a:pt x="151" y="551"/>
                </a:cubicBezTo>
                <a:cubicBezTo>
                  <a:pt x="112" y="618"/>
                  <a:pt x="64" y="675"/>
                  <a:pt x="23" y="740"/>
                </a:cubicBezTo>
                <a:cubicBezTo>
                  <a:pt x="10" y="779"/>
                  <a:pt x="16" y="748"/>
                  <a:pt x="23" y="808"/>
                </a:cubicBezTo>
                <a:cubicBezTo>
                  <a:pt x="41" y="979"/>
                  <a:pt x="0" y="928"/>
                  <a:pt x="61" y="989"/>
                </a:cubicBezTo>
                <a:cubicBezTo>
                  <a:pt x="72" y="1064"/>
                  <a:pt x="96" y="1127"/>
                  <a:pt x="136" y="1193"/>
                </a:cubicBezTo>
                <a:cubicBezTo>
                  <a:pt x="153" y="1221"/>
                  <a:pt x="156" y="1252"/>
                  <a:pt x="182" y="1276"/>
                </a:cubicBezTo>
                <a:cubicBezTo>
                  <a:pt x="206" y="1353"/>
                  <a:pt x="167" y="1236"/>
                  <a:pt x="204" y="1321"/>
                </a:cubicBezTo>
                <a:cubicBezTo>
                  <a:pt x="221" y="1360"/>
                  <a:pt x="217" y="1386"/>
                  <a:pt x="249" y="1419"/>
                </a:cubicBezTo>
                <a:cubicBezTo>
                  <a:pt x="259" y="1449"/>
                  <a:pt x="277" y="1473"/>
                  <a:pt x="302" y="1495"/>
                </a:cubicBezTo>
                <a:cubicBezTo>
                  <a:pt x="338" y="1526"/>
                  <a:pt x="371" y="1565"/>
                  <a:pt x="416" y="1585"/>
                </a:cubicBezTo>
                <a:cubicBezTo>
                  <a:pt x="488" y="1616"/>
                  <a:pt x="563" y="1626"/>
                  <a:pt x="642" y="1638"/>
                </a:cubicBezTo>
                <a:cubicBezTo>
                  <a:pt x="733" y="1680"/>
                  <a:pt x="829" y="1703"/>
                  <a:pt x="929" y="1721"/>
                </a:cubicBezTo>
                <a:cubicBezTo>
                  <a:pt x="1034" y="1806"/>
                  <a:pt x="871" y="1676"/>
                  <a:pt x="1034" y="1796"/>
                </a:cubicBezTo>
                <a:cubicBezTo>
                  <a:pt x="1129" y="1866"/>
                  <a:pt x="1074" y="1848"/>
                  <a:pt x="1140" y="1864"/>
                </a:cubicBezTo>
                <a:cubicBezTo>
                  <a:pt x="1260" y="1934"/>
                  <a:pt x="1467" y="1924"/>
                  <a:pt x="1593" y="1932"/>
                </a:cubicBezTo>
                <a:cubicBezTo>
                  <a:pt x="1698" y="1929"/>
                  <a:pt x="1804" y="1931"/>
                  <a:pt x="1910" y="1925"/>
                </a:cubicBezTo>
                <a:cubicBezTo>
                  <a:pt x="1960" y="1921"/>
                  <a:pt x="2019" y="1887"/>
                  <a:pt x="2068" y="1872"/>
                </a:cubicBezTo>
                <a:cubicBezTo>
                  <a:pt x="2110" y="1844"/>
                  <a:pt x="2127" y="1797"/>
                  <a:pt x="2159" y="1759"/>
                </a:cubicBezTo>
                <a:cubicBezTo>
                  <a:pt x="2172" y="1742"/>
                  <a:pt x="2204" y="1713"/>
                  <a:pt x="2204" y="1713"/>
                </a:cubicBezTo>
                <a:cubicBezTo>
                  <a:pt x="2219" y="1671"/>
                  <a:pt x="2230" y="1627"/>
                  <a:pt x="2242" y="1585"/>
                </a:cubicBezTo>
                <a:cubicBezTo>
                  <a:pt x="2244" y="1517"/>
                  <a:pt x="2245" y="1448"/>
                  <a:pt x="2249" y="1381"/>
                </a:cubicBezTo>
                <a:cubicBezTo>
                  <a:pt x="2252" y="1320"/>
                  <a:pt x="2264" y="1200"/>
                  <a:pt x="2264" y="1200"/>
                </a:cubicBezTo>
                <a:cubicBezTo>
                  <a:pt x="2258" y="996"/>
                  <a:pt x="2246" y="793"/>
                  <a:pt x="2197" y="596"/>
                </a:cubicBezTo>
                <a:cubicBezTo>
                  <a:pt x="2183" y="542"/>
                  <a:pt x="2191" y="472"/>
                  <a:pt x="2166" y="423"/>
                </a:cubicBezTo>
                <a:cubicBezTo>
                  <a:pt x="2126" y="348"/>
                  <a:pt x="2078" y="278"/>
                  <a:pt x="2038" y="204"/>
                </a:cubicBezTo>
                <a:cubicBezTo>
                  <a:pt x="2027" y="184"/>
                  <a:pt x="2017" y="164"/>
                  <a:pt x="2008" y="144"/>
                </a:cubicBezTo>
                <a:cubicBezTo>
                  <a:pt x="2002" y="133"/>
                  <a:pt x="2002" y="119"/>
                  <a:pt x="1993" y="113"/>
                </a:cubicBezTo>
                <a:cubicBezTo>
                  <a:pt x="1981" y="105"/>
                  <a:pt x="1925" y="77"/>
                  <a:pt x="1925" y="53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896" name="Text Box 8"/>
          <p:cNvSpPr txBox="1">
            <a:spLocks noChangeArrowheads="1"/>
          </p:cNvSpPr>
          <p:nvPr/>
        </p:nvSpPr>
        <p:spPr bwMode="auto">
          <a:xfrm>
            <a:off x="5207000" y="0"/>
            <a:ext cx="32956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i-LK" sz="1800" b="1" dirty="0">
                <a:latin typeface="Arial" pitchFamily="-111" charset="0"/>
                <a:ea typeface="+mn-ea"/>
                <a:cs typeface="+mn-cs"/>
              </a:rPr>
              <a:t>ඊජිප්තු ජාතිකයින් දෙදෙනා පෙරහැර මෙභෙයවනවා</a:t>
            </a:r>
            <a:r>
              <a:rPr lang="en-US" sz="1800" b="1" dirty="0">
                <a:latin typeface="Arial" pitchFamily="-111" charset="0"/>
                <a:ea typeface="+mn-ea"/>
                <a:cs typeface="+mn-cs"/>
              </a:rPr>
              <a:t>.</a:t>
            </a:r>
            <a:endParaRPr lang="si-LK" sz="1800" b="1" dirty="0">
              <a:latin typeface="Arial" pitchFamily="-111" charset="0"/>
              <a:ea typeface="+mn-ea"/>
              <a:cs typeface="+mn-cs"/>
            </a:endParaRPr>
          </a:p>
          <a:p>
            <a:pPr algn="ctr">
              <a:defRPr/>
            </a:pPr>
            <a:r>
              <a:rPr lang="en-US" sz="1800" b="1" dirty="0">
                <a:latin typeface="Arial" pitchFamily="-111" charset="0"/>
                <a:ea typeface="+mn-ea"/>
                <a:cs typeface="+mn-cs"/>
              </a:rPr>
              <a:t> </a:t>
            </a:r>
            <a:r>
              <a:rPr lang="si-LK" sz="1800" b="1" dirty="0">
                <a:latin typeface="Arial" pitchFamily="-111" charset="0"/>
                <a:ea typeface="+mn-ea"/>
                <a:cs typeface="+mn-cs"/>
              </a:rPr>
              <a:t>(කිසිම රැවුලක් නැත</a:t>
            </a:r>
            <a:r>
              <a:rPr lang="en-US" sz="1800" b="1" dirty="0">
                <a:latin typeface="Arial" pitchFamily="-111" charset="0"/>
                <a:ea typeface="+mn-ea"/>
                <a:cs typeface="+mn-cs"/>
              </a:rPr>
              <a:t>.</a:t>
            </a:r>
            <a:r>
              <a:rPr lang="si-LK" sz="1800" b="1" dirty="0">
                <a:latin typeface="Arial" pitchFamily="-111" charset="0"/>
                <a:ea typeface="+mn-ea"/>
                <a:cs typeface="+mn-cs"/>
              </a:rPr>
              <a:t>)</a:t>
            </a:r>
            <a:endParaRPr lang="en-US" sz="1800" b="1" dirty="0">
              <a:latin typeface="Arial" pitchFamily="-111" charset="0"/>
              <a:ea typeface="+mn-ea"/>
              <a:cs typeface="+mn-cs"/>
            </a:endParaRPr>
          </a:p>
        </p:txBody>
      </p:sp>
      <p:sp>
        <p:nvSpPr>
          <p:cNvPr id="165897" name="Text Box 9"/>
          <p:cNvSpPr txBox="1">
            <a:spLocks noChangeArrowheads="1"/>
          </p:cNvSpPr>
          <p:nvPr/>
        </p:nvSpPr>
        <p:spPr bwMode="auto">
          <a:xfrm>
            <a:off x="810890" y="3718351"/>
            <a:ext cx="63646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si-LK" b="1" dirty="0">
                <a:latin typeface="Arial" pitchFamily="-111" charset="0"/>
                <a:ea typeface="+mn-ea"/>
                <a:cs typeface="+mn-cs"/>
              </a:rPr>
              <a:t>ධනවත් ආසියාතිකයන් 8 ක් සහ කාන්තාවන් 4 ක් අනුගමනය කෙරේ</a:t>
            </a:r>
            <a:r>
              <a:rPr lang="en-US" b="1" dirty="0">
                <a:latin typeface="Arial" pitchFamily="-111" charset="0"/>
                <a:ea typeface="+mn-ea"/>
                <a:cs typeface="+mn-cs"/>
              </a:rPr>
              <a:t>.</a:t>
            </a:r>
            <a:r>
              <a:rPr lang="si-LK" b="1" dirty="0">
                <a:latin typeface="Arial" pitchFamily="-111" charset="0"/>
                <a:ea typeface="+mn-ea"/>
                <a:cs typeface="+mn-cs"/>
              </a:rPr>
              <a:t> (රැවුල</a:t>
            </a:r>
            <a:r>
              <a:rPr lang="en-US" b="1" dirty="0">
                <a:latin typeface="Arial" pitchFamily="-111" charset="0"/>
                <a:ea typeface="+mn-ea"/>
                <a:cs typeface="+mn-cs"/>
              </a:rPr>
              <a:t> </a:t>
            </a:r>
            <a:r>
              <a:rPr lang="si-LK" b="1" dirty="0">
                <a:latin typeface="Arial" pitchFamily="-111" charset="0"/>
                <a:ea typeface="+mn-ea"/>
                <a:cs typeface="+mn-cs"/>
              </a:rPr>
              <a:t>සටහන්</a:t>
            </a:r>
            <a:r>
              <a:rPr lang="en-US" b="1" dirty="0">
                <a:latin typeface="Arial" pitchFamily="-111" charset="0"/>
                <a:ea typeface="+mn-ea"/>
                <a:cs typeface="+mn-cs"/>
              </a:rPr>
              <a:t>  </a:t>
            </a:r>
            <a:r>
              <a:rPr lang="si-LK" b="1" dirty="0">
                <a:latin typeface="Arial" pitchFamily="-111" charset="0"/>
                <a:ea typeface="+mn-ea"/>
                <a:cs typeface="+mn-cs"/>
              </a:rPr>
              <a:t>කර ඇත</a:t>
            </a:r>
            <a:r>
              <a:rPr lang="en-US" b="1" dirty="0">
                <a:latin typeface="Arial" pitchFamily="-111" charset="0"/>
                <a:ea typeface="+mn-ea"/>
                <a:cs typeface="+mn-cs"/>
              </a:rPr>
              <a:t>.</a:t>
            </a:r>
            <a:r>
              <a:rPr lang="si-LK" b="1" dirty="0">
                <a:latin typeface="Arial" pitchFamily="-111" charset="0"/>
                <a:ea typeface="+mn-ea"/>
                <a:cs typeface="+mn-cs"/>
              </a:rPr>
              <a:t>)</a:t>
            </a:r>
            <a:endParaRPr lang="en-US" b="1" dirty="0">
              <a:latin typeface="Arial" pitchFamily="-111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658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5" grpId="0" animBg="1"/>
      <p:bldP spid="165896" grpId="0" autoUpdateAnimBg="0"/>
      <p:bldP spid="165897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77788"/>
            <a:ext cx="9144000" cy="693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31840" y="420316"/>
            <a:ext cx="6012160" cy="1341462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ea typeface="+mj-ea"/>
                <a:cs typeface="+mj-cs"/>
              </a:rPr>
              <a:t>අංක තුන</a:t>
            </a:r>
            <a:r>
              <a:rPr lang="en-US" sz="4000" dirty="0">
                <a:ea typeface="+mj-ea"/>
                <a:cs typeface="+mj-cs"/>
              </a:rPr>
              <a:t>: </a:t>
            </a:r>
            <a:br>
              <a:rPr lang="en-US" sz="4000" dirty="0">
                <a:ea typeface="+mj-ea"/>
                <a:cs typeface="+mj-cs"/>
              </a:rPr>
            </a:br>
            <a:r>
              <a:rPr lang="si-LK" sz="4000" dirty="0">
                <a:ea typeface="+mj-ea"/>
                <a:cs typeface="+mj-cs"/>
              </a:rPr>
              <a:t>ගෙසර්</a:t>
            </a:r>
            <a:r>
              <a:rPr lang="en-US" sz="4000" dirty="0">
                <a:ea typeface="+mj-ea"/>
                <a:cs typeface="+mj-cs"/>
              </a:rPr>
              <a:t> </a:t>
            </a:r>
            <a:r>
              <a:rPr lang="si-LK" sz="4000" dirty="0">
                <a:ea typeface="+mj-ea"/>
                <a:cs typeface="+mj-cs"/>
              </a:rPr>
              <a:t>ඉහළ</a:t>
            </a:r>
            <a:r>
              <a:rPr lang="en-US" sz="4000" dirty="0">
                <a:ea typeface="+mj-ea"/>
                <a:cs typeface="+mj-cs"/>
              </a:rPr>
              <a:t> </a:t>
            </a:r>
            <a:r>
              <a:rPr lang="si-LK" sz="4000" dirty="0">
                <a:ea typeface="+mj-ea"/>
                <a:cs typeface="+mj-cs"/>
              </a:rPr>
              <a:t>පෙදෙස</a:t>
            </a:r>
            <a:endParaRPr lang="en-US" sz="4000" dirty="0">
              <a:ea typeface="+mj-ea"/>
              <a:cs typeface="+mj-cs"/>
            </a:endParaRP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411" y="2132856"/>
            <a:ext cx="7651005" cy="2924336"/>
          </a:xfrm>
        </p:spPr>
        <p:txBody>
          <a:bodyPr/>
          <a:lstStyle/>
          <a:p>
            <a:pPr eaLnBrk="1" hangingPunct="1">
              <a:defRPr/>
            </a:pPr>
            <a:r>
              <a:rPr lang="si-LK" sz="2400" b="1" dirty="0">
                <a:effectLst>
                  <a:outerShdw blurRad="50800" dist="76200" dir="2700000" algn="tl" rotWithShape="0">
                    <a:srgbClr val="000000">
                      <a:alpha val="73000"/>
                    </a:srgbClr>
                  </a:outerShdw>
                </a:effectLst>
                <a:ea typeface="+mn-ea"/>
                <a:cs typeface="+mn-cs"/>
              </a:rPr>
              <a:t>ටෙල් අවිව්</a:t>
            </a:r>
            <a:r>
              <a:rPr lang="en-US" sz="2400" b="1" dirty="0">
                <a:effectLst>
                  <a:outerShdw blurRad="50800" dist="76200" dir="2700000" algn="tl" rotWithShape="0">
                    <a:srgbClr val="000000">
                      <a:alpha val="73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sz="2400" b="1" dirty="0">
                <a:effectLst>
                  <a:outerShdw blurRad="50800" dist="76200" dir="2700000" algn="tl" rotWithShape="0">
                    <a:srgbClr val="000000">
                      <a:alpha val="73000"/>
                    </a:srgbClr>
                  </a:outerShdw>
                </a:effectLst>
                <a:ea typeface="+mn-ea"/>
                <a:cs typeface="+mn-cs"/>
              </a:rPr>
              <a:t>අසල,</a:t>
            </a:r>
            <a:r>
              <a:rPr lang="en-US" sz="2400" b="1" dirty="0">
                <a:effectLst>
                  <a:outerShdw blurRad="50800" dist="76200" dir="2700000" algn="tl" rotWithShape="0">
                    <a:srgbClr val="000000">
                      <a:alpha val="73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sz="2400" b="1" dirty="0">
                <a:effectLst>
                  <a:outerShdw blurRad="50800" dist="76200" dir="2700000" algn="tl" rotWithShape="0">
                    <a:srgbClr val="000000">
                      <a:alpha val="73000"/>
                    </a:srgbClr>
                  </a:outerShdw>
                </a:effectLst>
                <a:ea typeface="+mn-ea"/>
                <a:cs typeface="+mn-cs"/>
              </a:rPr>
              <a:t>ඊශ්රායලය</a:t>
            </a:r>
            <a:r>
              <a:rPr lang="en-US" sz="2400" b="1" dirty="0">
                <a:effectLst>
                  <a:outerShdw blurRad="50800" dist="76200" dir="2700000" algn="tl" rotWithShape="0">
                    <a:srgbClr val="000000">
                      <a:alpha val="73000"/>
                    </a:srgbClr>
                  </a:outerShdw>
                </a:effectLst>
                <a:ea typeface="+mn-ea"/>
                <a:cs typeface="+mn-cs"/>
              </a:rPr>
              <a:t>.</a:t>
            </a:r>
          </a:p>
          <a:p>
            <a:pPr eaLnBrk="1" hangingPunct="1">
              <a:defRPr/>
            </a:pPr>
            <a:r>
              <a:rPr lang="si-LK" sz="2400" b="1" dirty="0">
                <a:effectLst>
                  <a:outerShdw blurRad="50800" dist="76200" dir="2700000" algn="tl" rotWithShape="0">
                    <a:srgbClr val="000000">
                      <a:alpha val="73000"/>
                    </a:srgbClr>
                  </a:outerShdw>
                </a:effectLst>
                <a:ea typeface="+mn-ea"/>
                <a:cs typeface="+mn-cs"/>
              </a:rPr>
              <a:t>ක්‍රිස්තු පූර්ව: </a:t>
            </a:r>
            <a:r>
              <a:rPr lang="en-US" sz="2400" b="1" dirty="0">
                <a:effectLst>
                  <a:outerShdw blurRad="50800" dist="76200" dir="2700000" algn="tl" rotWithShape="0">
                    <a:srgbClr val="000000">
                      <a:alpha val="73000"/>
                    </a:srgbClr>
                  </a:outerShdw>
                </a:effectLst>
                <a:ea typeface="+mn-ea"/>
                <a:cs typeface="+mn-cs"/>
              </a:rPr>
              <a:t>1600 </a:t>
            </a:r>
          </a:p>
          <a:p>
            <a:pPr eaLnBrk="1" hangingPunct="1">
              <a:defRPr/>
            </a:pPr>
            <a:r>
              <a:rPr lang="si-LK" sz="2400" b="1" dirty="0">
                <a:effectLst>
                  <a:outerShdw blurRad="50800" dist="76200" dir="2700000" algn="tl" rotWithShape="0">
                    <a:srgbClr val="000000">
                      <a:alpha val="73000"/>
                    </a:srgbClr>
                  </a:outerShdw>
                </a:effectLst>
                <a:ea typeface="+mn-ea"/>
                <a:cs typeface="+mn-cs"/>
              </a:rPr>
              <a:t>ගල් මත ලියූ ගිවිසුම</a:t>
            </a:r>
            <a:r>
              <a:rPr lang="en-US" sz="2400" b="1" dirty="0">
                <a:effectLst>
                  <a:outerShdw blurRad="50800" dist="76200" dir="2700000" algn="tl" rotWithShape="0">
                    <a:srgbClr val="000000">
                      <a:alpha val="73000"/>
                    </a:srgbClr>
                  </a:outerShdw>
                </a:effectLst>
                <a:ea typeface="+mn-ea"/>
                <a:cs typeface="+mn-cs"/>
              </a:rPr>
              <a:t>.  </a:t>
            </a:r>
          </a:p>
          <a:p>
            <a:pPr lvl="1" eaLnBrk="1" hangingPunct="1">
              <a:defRPr/>
            </a:pPr>
            <a:r>
              <a:rPr lang="si-LK" sz="2400" b="1" dirty="0">
                <a:effectLst>
                  <a:outerShdw blurRad="50800" dist="76200" dir="2700000" algn="tl" rotWithShape="0">
                    <a:srgbClr val="000000">
                      <a:alpha val="73000"/>
                    </a:srgbClr>
                  </a:outerShdw>
                </a:effectLst>
              </a:rPr>
              <a:t>යාකොබ් සහ ලාබන් (උත්පත්ති 31: 43-54)</a:t>
            </a:r>
            <a:endParaRPr lang="en-US" sz="2400" b="1" dirty="0">
              <a:effectLst>
                <a:outerShdw blurRad="50800" dist="76200" dir="2700000" algn="tl" rotWithShape="0">
                  <a:srgbClr val="000000">
                    <a:alpha val="73000"/>
                  </a:srgbClr>
                </a:outerShdw>
              </a:effectLst>
            </a:endParaRPr>
          </a:p>
          <a:p>
            <a:pPr lvl="1" eaLnBrk="1" hangingPunct="1">
              <a:defRPr/>
            </a:pPr>
            <a:r>
              <a:rPr lang="si-LK" sz="2400" b="1" dirty="0">
                <a:effectLst>
                  <a:outerShdw blurRad="50800" dist="76200" dir="2700000" algn="tl" rotWithShape="0">
                    <a:srgbClr val="000000">
                      <a:alpha val="73000"/>
                    </a:srgbClr>
                  </a:outerShdw>
                </a:effectLst>
              </a:rPr>
              <a:t>යෝෂුවා සමඟ ගිවිසුම් අලුත් කිරීම</a:t>
            </a:r>
            <a:r>
              <a:rPr lang="en-US" sz="2400" b="1" dirty="0">
                <a:effectLst>
                  <a:outerShdw blurRad="50800" dist="76200" dir="2700000" algn="tl" rotWithShape="0">
                    <a:srgbClr val="000000">
                      <a:alpha val="73000"/>
                    </a:srgbClr>
                  </a:outerShdw>
                </a:effectLst>
              </a:rPr>
              <a:t>.</a:t>
            </a:r>
            <a:r>
              <a:rPr lang="si-LK" sz="2400" b="1" dirty="0">
                <a:effectLst>
                  <a:outerShdw blurRad="50800" dist="76200" dir="2700000" algn="tl" rotWithShape="0">
                    <a:srgbClr val="000000">
                      <a:alpha val="73000"/>
                    </a:srgbClr>
                  </a:outerShdw>
                </a:effectLst>
              </a:rPr>
              <a:t> (යෝෂුවා 24: 25-27)</a:t>
            </a:r>
            <a:endParaRPr lang="en-US" sz="2400" b="1" dirty="0">
              <a:effectLst>
                <a:outerShdw blurRad="50800" dist="76200" dir="2700000" algn="tl" rotWithShape="0">
                  <a:srgbClr val="000000">
                    <a:alpha val="73000"/>
                  </a:srgbClr>
                </a:outerShdw>
              </a:effectLst>
            </a:endParaRP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8316416" y="2096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Times New Roman" pitchFamily="-111" charset="0"/>
                <a:ea typeface="+mn-ea"/>
                <a:cs typeface="+mn-cs"/>
              </a:rPr>
              <a:t>220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3"/>
            <a:ext cx="7632848" cy="1360188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dirty="0">
                <a:ea typeface="+mj-ea"/>
                <a:cs typeface="+mj-cs"/>
              </a:rPr>
              <a:t>අංක හතර</a:t>
            </a:r>
            <a:r>
              <a:rPr lang="en-US" dirty="0">
                <a:ea typeface="+mj-ea"/>
                <a:cs typeface="+mj-cs"/>
              </a:rPr>
              <a:t>: </a:t>
            </a:r>
            <a:br>
              <a:rPr lang="en-US" dirty="0">
                <a:ea typeface="+mj-ea"/>
                <a:cs typeface="+mj-cs"/>
              </a:rPr>
            </a:br>
            <a:r>
              <a:rPr lang="si-LK" dirty="0">
                <a:ea typeface="+mj-ea"/>
                <a:cs typeface="+mj-cs"/>
              </a:rPr>
              <a:t>පිහි</a:t>
            </a:r>
            <a:r>
              <a:rPr lang="en-US" dirty="0">
                <a:ea typeface="+mj-ea"/>
                <a:cs typeface="+mj-cs"/>
              </a:rPr>
              <a:t> </a:t>
            </a:r>
            <a:r>
              <a:rPr lang="si-LK" dirty="0">
                <a:ea typeface="+mj-ea"/>
                <a:cs typeface="+mj-cs"/>
              </a:rPr>
              <a:t>මිට</a:t>
            </a:r>
            <a:r>
              <a:rPr lang="en-US" dirty="0">
                <a:ea typeface="+mj-ea"/>
                <a:cs typeface="+mj-cs"/>
              </a:rPr>
              <a:t> (</a:t>
            </a:r>
            <a:r>
              <a:rPr lang="si-LK" dirty="0">
                <a:ea typeface="+mj-ea"/>
                <a:cs typeface="+mj-cs"/>
              </a:rPr>
              <a:t>හැඬලය</a:t>
            </a:r>
            <a:r>
              <a:rPr lang="en-US" dirty="0">
                <a:ea typeface="+mj-ea"/>
                <a:cs typeface="+mj-cs"/>
              </a:rPr>
              <a:t>)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8108950" y="334118"/>
            <a:ext cx="698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/>
                <a:ea typeface="+mn-ea"/>
                <a:cs typeface="Arial"/>
              </a:rPr>
              <a:t>221</a:t>
            </a:r>
          </a:p>
        </p:txBody>
      </p:sp>
      <p:pic>
        <p:nvPicPr>
          <p:cNvPr id="136197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21"/>
          <a:stretch>
            <a:fillRect/>
          </a:stretch>
        </p:blipFill>
        <p:spPr bwMode="auto">
          <a:xfrm>
            <a:off x="22225" y="4724400"/>
            <a:ext cx="91217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4762" y="1476820"/>
            <a:ext cx="7992838" cy="3160503"/>
          </a:xfrm>
        </p:spPr>
        <p:txBody>
          <a:bodyPr/>
          <a:lstStyle/>
          <a:p>
            <a:pPr eaLnBrk="1" hangingPunct="1">
              <a:defRPr/>
            </a:pP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මෙගිද්දෝ, ඊශ්රායෙලය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</a:t>
            </a:r>
          </a:p>
          <a:p>
            <a:pPr eaLnBrk="1" hangingPunct="1">
              <a:defRPr/>
            </a:pP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ක්‍රිස්තු පූර්ව: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1250 </a:t>
            </a:r>
          </a:p>
          <a:p>
            <a:pPr eaLnBrk="1" hangingPunct="1">
              <a:defRPr/>
            </a:pP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ඊජිප්තු පාලනය මෙගිද්දෝ පුරා පෙන්නුම්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කරයි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 </a:t>
            </a: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එසේම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කානානීය රාජකීය අධිකරණවල සුඛෝපභෝගීත්වය</a:t>
            </a:r>
          </a:p>
          <a:p>
            <a:pPr marL="0" indent="0" eaLnBrk="1" hangingPunct="1"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</a:t>
            </a: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සලමොන් රජුට සමානය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</a:t>
            </a:r>
            <a:endParaRPr lang="si-L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</a:t>
            </a: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(1 රාජාවලිය 6: 23-28, නික්මයාම 25: 17-22)</a:t>
            </a:r>
          </a:p>
          <a:p>
            <a:pPr marL="0" indent="0" eaLnBrk="1" hangingPunct="1">
              <a:buNone/>
              <a:defRPr/>
            </a:pP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 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6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6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6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6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938212"/>
            <a:ext cx="3707904" cy="591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3292" y="0"/>
            <a:ext cx="9144000" cy="938212"/>
          </a:xfrm>
          <a:solidFill>
            <a:schemeClr val="bg2"/>
          </a:solidFill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ea typeface="+mj-ea"/>
                <a:cs typeface="+mj-cs"/>
              </a:rPr>
              <a:t>       </a:t>
            </a:r>
            <a:r>
              <a:rPr lang="si-LK" sz="2800" dirty="0">
                <a:ea typeface="+mj-ea"/>
                <a:cs typeface="+mj-cs"/>
              </a:rPr>
              <a:t>අංක පහ:</a:t>
            </a:r>
            <a:br>
              <a:rPr lang="si-LK" sz="2800" dirty="0">
                <a:ea typeface="+mj-ea"/>
                <a:cs typeface="+mj-cs"/>
              </a:rPr>
            </a:br>
            <a:r>
              <a:rPr lang="en-US" sz="2800" dirty="0">
                <a:ea typeface="+mj-ea"/>
                <a:cs typeface="+mj-cs"/>
              </a:rPr>
              <a:t>          </a:t>
            </a:r>
            <a:r>
              <a:rPr lang="si-LK" sz="2800" dirty="0">
                <a:ea typeface="+mj-ea"/>
                <a:cs typeface="+mj-cs"/>
              </a:rPr>
              <a:t>සශ්‍රීකත්ව දේවතාවි</a:t>
            </a:r>
            <a:r>
              <a:rPr lang="en-US" sz="2800" dirty="0">
                <a:ea typeface="+mj-ea"/>
                <a:cs typeface="+mj-cs"/>
              </a:rPr>
              <a:t>  </a:t>
            </a:r>
            <a:r>
              <a:rPr lang="si-LK" sz="2800" dirty="0">
                <a:ea typeface="+mj-ea"/>
                <a:cs typeface="+mj-cs"/>
              </a:rPr>
              <a:t>පැන්ඩනය</a:t>
            </a:r>
            <a:endParaRPr lang="en-US" sz="2800" dirty="0">
              <a:ea typeface="+mj-ea"/>
              <a:cs typeface="+mj-cs"/>
            </a:endParaRPr>
          </a:p>
        </p:txBody>
      </p:sp>
      <p:sp>
        <p:nvSpPr>
          <p:cNvPr id="164867" name="Text Box 4"/>
          <p:cNvSpPr txBox="1">
            <a:spLocks noChangeArrowheads="1"/>
          </p:cNvSpPr>
          <p:nvPr/>
        </p:nvSpPr>
        <p:spPr bwMode="auto">
          <a:xfrm>
            <a:off x="8172400" y="214338"/>
            <a:ext cx="698500" cy="4619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Arial" charset="0"/>
                <a:cs typeface="Arial" charset="0"/>
              </a:rPr>
              <a:t>222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1124744"/>
            <a:ext cx="4824536" cy="5632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013" indent="-354013">
              <a:buFont typeface="Wingdings" pitchFamily="-111" charset="2"/>
              <a:buBlip>
                <a:blip r:embed="rId4"/>
              </a:buBlip>
              <a:defRPr/>
            </a:pPr>
            <a:r>
              <a:rPr lang="si-LK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රස් ශම්රා</a:t>
            </a:r>
            <a:r>
              <a:rPr lang="en-US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, </a:t>
            </a:r>
            <a:r>
              <a:rPr lang="si-LK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සිරියාව</a:t>
            </a:r>
            <a:r>
              <a:rPr lang="en-US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.</a:t>
            </a:r>
          </a:p>
          <a:p>
            <a:pPr>
              <a:defRPr/>
            </a:pPr>
            <a:r>
              <a:rPr lang="en-US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    </a:t>
            </a:r>
            <a:r>
              <a:rPr lang="si-LK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(පුරාණ උගරිට්)</a:t>
            </a:r>
            <a:endParaRPr lang="en-US" b="1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cs typeface="Arial"/>
            </a:endParaRPr>
          </a:p>
          <a:p>
            <a:pPr marL="354013" indent="-354013">
              <a:buFont typeface="Wingdings" pitchFamily="-111" charset="2"/>
              <a:buBlip>
                <a:blip r:embed="rId4"/>
              </a:buBlip>
              <a:defRPr/>
            </a:pPr>
            <a:r>
              <a:rPr lang="si-LK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ක්‍රිස්තු පූර්ව: </a:t>
            </a:r>
            <a:r>
              <a:rPr lang="en-US" sz="2000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1300</a:t>
            </a:r>
            <a:r>
              <a:rPr lang="en-US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 </a:t>
            </a:r>
          </a:p>
          <a:p>
            <a:pPr marL="354013" indent="-354013">
              <a:buFont typeface="Wingdings" pitchFamily="-111" charset="2"/>
              <a:buBlip>
                <a:blip r:embed="rId4"/>
              </a:buBlip>
              <a:defRPr/>
            </a:pPr>
            <a:r>
              <a:rPr lang="si-LK" sz="2000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1928</a:t>
            </a:r>
            <a:r>
              <a:rPr lang="si-LK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 දී උගරිටික සොයාගැනීම් වල</a:t>
            </a:r>
            <a:r>
              <a:rPr lang="en-US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si-LK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වයඹදිග යුදෙව් සංස්කෘතීන්ගේ සමීප සබඳතාවයක් පෙන්නුම් කරයි</a:t>
            </a:r>
            <a:r>
              <a:rPr lang="en-US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.  </a:t>
            </a:r>
          </a:p>
          <a:p>
            <a:pPr marL="354013" indent="-354013">
              <a:buFont typeface="Wingdings" pitchFamily="-111" charset="2"/>
              <a:buBlip>
                <a:blip r:embed="rId4"/>
              </a:buBlip>
              <a:defRPr/>
            </a:pPr>
            <a:r>
              <a:rPr lang="si-LK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ඊශ්රායෙල්හි</a:t>
            </a:r>
            <a:r>
              <a:rPr lang="en-US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si-LK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නමස්කාර කළ</a:t>
            </a:r>
            <a:r>
              <a:rPr lang="en-US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     </a:t>
            </a:r>
          </a:p>
          <a:p>
            <a:pPr>
              <a:defRPr/>
            </a:pPr>
            <a:r>
              <a:rPr lang="en-US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    </a:t>
            </a:r>
            <a:r>
              <a:rPr lang="si-LK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අෂ්ටාට්</a:t>
            </a:r>
            <a:r>
              <a:rPr lang="en-US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si-LK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(ශුද්ධකම දේවතාවිය) </a:t>
            </a:r>
            <a:r>
              <a:rPr lang="en-US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     </a:t>
            </a:r>
          </a:p>
          <a:p>
            <a:pPr>
              <a:defRPr/>
            </a:pPr>
            <a:r>
              <a:rPr lang="en-US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    </a:t>
            </a:r>
            <a:r>
              <a:rPr lang="si-LK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"ස්වර්ගීය රැජින“ලෙස</a:t>
            </a:r>
            <a:r>
              <a:rPr lang="en-US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  </a:t>
            </a:r>
          </a:p>
          <a:p>
            <a:pPr>
              <a:defRPr/>
            </a:pPr>
            <a:r>
              <a:rPr lang="en-US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    </a:t>
            </a:r>
            <a:r>
              <a:rPr lang="si-LK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හඳුන්වා ඇත</a:t>
            </a:r>
            <a:r>
              <a:rPr lang="en-US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.  </a:t>
            </a:r>
          </a:p>
          <a:p>
            <a:pPr>
              <a:defRPr/>
            </a:pPr>
            <a:r>
              <a:rPr lang="en-US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    </a:t>
            </a:r>
            <a:r>
              <a:rPr lang="si-LK" sz="2000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(යෙරෙමියා </a:t>
            </a:r>
            <a:r>
              <a:rPr lang="si-LK" sz="1800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7:18, 44: 17-19</a:t>
            </a:r>
            <a:r>
              <a:rPr lang="si-LK" sz="2000" b="1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)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909531" y="549275"/>
            <a:ext cx="3116138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sz="3200" dirty="0">
                <a:ea typeface="+mj-ea"/>
                <a:cs typeface="+mj-cs"/>
              </a:rPr>
              <a:t>අංක හය:</a:t>
            </a:r>
            <a:br>
              <a:rPr lang="si-LK" sz="3200" dirty="0">
                <a:ea typeface="+mj-ea"/>
                <a:cs typeface="+mj-cs"/>
              </a:rPr>
            </a:br>
            <a:r>
              <a:rPr lang="si-LK" sz="3200" dirty="0">
                <a:ea typeface="+mj-ea"/>
                <a:cs typeface="+mj-cs"/>
              </a:rPr>
              <a:t>ගිබියොන් තටාකය</a:t>
            </a:r>
            <a:endParaRPr lang="en-US" sz="3200" dirty="0">
              <a:ea typeface="+mj-ea"/>
              <a:cs typeface="+mj-cs"/>
            </a:endParaRPr>
          </a:p>
        </p:txBody>
      </p:sp>
      <p:sp>
        <p:nvSpPr>
          <p:cNvPr id="1382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791200" y="1981200"/>
            <a:ext cx="3352800" cy="4431983"/>
          </a:xfrm>
        </p:spPr>
        <p:txBody>
          <a:bodyPr wrap="square" rtlCol="0">
            <a:spAutoFit/>
          </a:bodyPr>
          <a:lstStyle/>
          <a:p>
            <a:pPr marL="354013" indent="-354013" eaLnBrk="1" hangingPunct="1">
              <a:spcBef>
                <a:spcPct val="0"/>
              </a:spcBef>
              <a:defRPr/>
            </a:pPr>
            <a:r>
              <a:rPr lang="si-LK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යෙරුසලමේ සිට කි.මී. </a:t>
            </a:r>
            <a:r>
              <a:rPr lang="si-LK" sz="1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10</a:t>
            </a:r>
            <a:r>
              <a:rPr lang="si-LK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 ක් උතුරට</a:t>
            </a:r>
            <a:endParaRPr lang="en-US" sz="2400" b="1" kern="1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  <a:p>
            <a:pPr marL="354013" indent="-354013" eaLnBrk="1" hangingPunct="1">
              <a:spcBef>
                <a:spcPct val="0"/>
              </a:spcBef>
              <a:defRPr/>
            </a:pPr>
            <a:r>
              <a:rPr lang="si-LK" sz="2400" b="1" kern="1200" dirty="0">
                <a:latin typeface="Arial"/>
                <a:ea typeface="ＭＳ Ｐゴシック" charset="0"/>
                <a:cs typeface="Arial"/>
              </a:rPr>
              <a:t>ක්‍රිස්තු පූර්ව: </a:t>
            </a:r>
            <a:r>
              <a:rPr lang="en-US" sz="1800" b="1" kern="1200" dirty="0">
                <a:latin typeface="Arial"/>
                <a:ea typeface="ＭＳ Ｐゴシック" charset="0"/>
                <a:cs typeface="Arial"/>
              </a:rPr>
              <a:t>1050</a:t>
            </a:r>
            <a:r>
              <a:rPr lang="en-US" sz="2400" b="1" kern="1200" dirty="0">
                <a:latin typeface="Arial"/>
                <a:ea typeface="ＭＳ Ｐゴシック" charset="0"/>
                <a:cs typeface="Arial"/>
              </a:rPr>
              <a:t> </a:t>
            </a:r>
          </a:p>
          <a:p>
            <a:pPr marL="354013" indent="-354013" eaLnBrk="1" hangingPunct="1">
              <a:spcBef>
                <a:spcPct val="0"/>
              </a:spcBef>
              <a:defRPr/>
            </a:pPr>
            <a:r>
              <a:rPr lang="si-LK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තටාකය පිළිබඳව </a:t>
            </a:r>
            <a:endParaRPr lang="en-US" sz="2400" b="1" kern="1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  <a:p>
            <a:pPr marL="400050" lvl="1" indent="0" eaLnBrk="1" hangingPunct="1">
              <a:spcBef>
                <a:spcPct val="0"/>
              </a:spcBef>
              <a:buNone/>
              <a:defRPr/>
            </a:pPr>
            <a:r>
              <a:rPr lang="si-LK" sz="1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2</a:t>
            </a:r>
            <a:r>
              <a:rPr lang="si-LK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 සාමුවෙල් </a:t>
            </a:r>
            <a:r>
              <a:rPr lang="si-LK" sz="1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2:13;    </a:t>
            </a:r>
          </a:p>
          <a:p>
            <a:pPr marL="400050" lvl="1" indent="0" eaLnBrk="1" hangingPunct="1">
              <a:spcBef>
                <a:spcPct val="0"/>
              </a:spcBef>
              <a:buNone/>
              <a:defRPr/>
            </a:pPr>
            <a:r>
              <a:rPr lang="si-LK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හා යෙරෙමියා </a:t>
            </a:r>
            <a:r>
              <a:rPr lang="si-LK" sz="1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41:12.</a:t>
            </a:r>
          </a:p>
          <a:p>
            <a:pPr marL="400050" lvl="1" indent="0" eaLnBrk="1" hangingPunct="1">
              <a:spcBef>
                <a:spcPct val="0"/>
              </a:spcBef>
              <a:buNone/>
              <a:defRPr/>
            </a:pPr>
            <a:r>
              <a:rPr lang="si-LK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සටහන් කර ඇත</a:t>
            </a:r>
          </a:p>
          <a:p>
            <a:pPr marL="354013" indent="-354013" eaLnBrk="1" hangingPunct="1">
              <a:spcBef>
                <a:spcPct val="0"/>
              </a:spcBef>
              <a:defRPr/>
            </a:pPr>
            <a:r>
              <a:rPr lang="si-LK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දියුණු ගිබියොන්</a:t>
            </a:r>
            <a:r>
              <a:rPr lang="en-US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si-LK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ඉන්ජිනේරු ශිල්පය</a:t>
            </a:r>
            <a:r>
              <a:rPr lang="en-US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si-LK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ප්‍රදර්ශනය</a:t>
            </a:r>
            <a:r>
              <a:rPr lang="en-US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si-LK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කරයි.</a:t>
            </a:r>
            <a:endParaRPr lang="en-US" sz="2400" b="1" kern="1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8244" name="Text Box 1028"/>
          <p:cNvSpPr txBox="1">
            <a:spLocks noChangeArrowheads="1"/>
          </p:cNvSpPr>
          <p:nvPr/>
        </p:nvSpPr>
        <p:spPr bwMode="auto">
          <a:xfrm>
            <a:off x="8388350" y="87313"/>
            <a:ext cx="698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Arial"/>
                <a:ea typeface="+mn-ea"/>
                <a:cs typeface="Arial"/>
              </a:rPr>
              <a:t>223</a:t>
            </a:r>
          </a:p>
        </p:txBody>
      </p:sp>
      <p:pic>
        <p:nvPicPr>
          <p:cNvPr id="138245" name="Picture 102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86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8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8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8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8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0" name="Rectangle 6"/>
          <p:cNvSpPr>
            <a:spLocks noChangeArrowheads="1"/>
          </p:cNvSpPr>
          <p:nvPr/>
        </p:nvSpPr>
        <p:spPr bwMode="auto">
          <a:xfrm>
            <a:off x="7772400" y="0"/>
            <a:ext cx="13716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1" charset="0"/>
              <a:ea typeface="+mn-ea"/>
              <a:cs typeface="+mn-cs"/>
            </a:endParaRP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8388350" y="87313"/>
            <a:ext cx="698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/>
                <a:ea typeface="+mn-ea"/>
                <a:cs typeface="Arial"/>
              </a:rPr>
              <a:t>224</a:t>
            </a:r>
          </a:p>
        </p:txBody>
      </p:sp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969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87479"/>
            <a:ext cx="7488831" cy="1438672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/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/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/>
            </a:r>
            <a:br>
              <a:rPr lang="en-US" dirty="0">
                <a:ea typeface="+mj-ea"/>
                <a:cs typeface="+mj-cs"/>
              </a:rPr>
            </a:br>
            <a:r>
              <a:rPr lang="si-LK" dirty="0">
                <a:ea typeface="+mj-ea"/>
                <a:cs typeface="+mj-cs"/>
              </a:rPr>
              <a:t>අංක හත:</a:t>
            </a:r>
            <a:br>
              <a:rPr lang="si-LK" dirty="0">
                <a:ea typeface="+mj-ea"/>
                <a:cs typeface="+mj-cs"/>
              </a:rPr>
            </a:br>
            <a:r>
              <a:rPr lang="si-LK" dirty="0">
                <a:ea typeface="+mj-ea"/>
                <a:cs typeface="+mj-cs"/>
              </a:rPr>
              <a:t>බෙයර්-ෂෙබා</a:t>
            </a:r>
            <a:r>
              <a:rPr lang="en-US" dirty="0">
                <a:ea typeface="+mj-ea"/>
                <a:cs typeface="+mj-cs"/>
              </a:rPr>
              <a:t> </a:t>
            </a:r>
            <a:r>
              <a:rPr lang="si-LK" dirty="0">
                <a:ea typeface="+mj-ea"/>
                <a:cs typeface="+mj-cs"/>
              </a:rPr>
              <a:t>අල්තාරය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421" y="2379175"/>
            <a:ext cx="7235825" cy="371290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i-L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බෙයර්-ෂෙබා අසල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පැරණි ඊශ්රායෙල් ඈත දකුණේදී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i-L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ක්‍රිස්තු පූර්ව: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750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i-L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අං සහිත විශාල </a:t>
            </a: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(63 "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x 63") </a:t>
            </a:r>
            <a:r>
              <a:rPr lang="si-L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පූජාසනය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</a:t>
            </a:r>
            <a:endParaRPr lang="si-L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  </a:t>
            </a:r>
            <a:r>
              <a:rPr lang="si-L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(නික්මයාම </a:t>
            </a: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29:12, 1 </a:t>
            </a:r>
            <a:r>
              <a:rPr lang="si-L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රාජාවලිය </a:t>
            </a: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1:51, 2:28)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නික්මයාම </a:t>
            </a:r>
            <a:r>
              <a:rPr lang="si-L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20:25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හී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si-L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සඳහන් තහනම් කල කැපූ ගල් මිථ්‍යාදෘෂ්ටික පූජාසනය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</a:t>
            </a:r>
          </a:p>
        </p:txBody>
      </p:sp>
      <p:sp>
        <p:nvSpPr>
          <p:cNvPr id="168967" name="Rectangle 7"/>
          <p:cNvSpPr>
            <a:spLocks noChangeArrowheads="1"/>
          </p:cNvSpPr>
          <p:nvPr/>
        </p:nvSpPr>
        <p:spPr bwMode="auto">
          <a:xfrm>
            <a:off x="6597650" y="0"/>
            <a:ext cx="185192" cy="8367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8388350" y="92075"/>
            <a:ext cx="6985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/>
                <a:ea typeface="+mn-ea"/>
                <a:cs typeface="Arial"/>
              </a:rPr>
              <a:t>225</a:t>
            </a:r>
          </a:p>
        </p:txBody>
      </p:sp>
      <p:pic>
        <p:nvPicPr>
          <p:cNvPr id="1402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137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211960" y="609600"/>
            <a:ext cx="4874890" cy="1667272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sz="2800" dirty="0">
                <a:ea typeface="+mj-ea"/>
                <a:cs typeface="+mj-cs"/>
              </a:rPr>
              <a:t>අංක අට:</a:t>
            </a:r>
            <a:br>
              <a:rPr lang="si-LK" sz="2800" dirty="0">
                <a:ea typeface="+mj-ea"/>
                <a:cs typeface="+mj-cs"/>
              </a:rPr>
            </a:br>
            <a:r>
              <a:rPr lang="si-LK" sz="2800" dirty="0">
                <a:ea typeface="+mj-ea"/>
                <a:cs typeface="+mj-cs"/>
              </a:rPr>
              <a:t>රිදී</a:t>
            </a:r>
            <a:r>
              <a:rPr lang="en-US" sz="2800" dirty="0">
                <a:ea typeface="+mj-ea"/>
                <a:cs typeface="+mj-cs"/>
              </a:rPr>
              <a:t> (</a:t>
            </a:r>
            <a:r>
              <a:rPr lang="si-LK" sz="2800" dirty="0">
                <a:ea typeface="+mj-ea"/>
                <a:cs typeface="+mj-cs"/>
              </a:rPr>
              <a:t>හකුළන්න</a:t>
            </a:r>
            <a:r>
              <a:rPr lang="en-US" sz="2800" dirty="0">
                <a:ea typeface="+mj-ea"/>
                <a:cs typeface="+mj-cs"/>
              </a:rPr>
              <a:t> </a:t>
            </a:r>
            <a:r>
              <a:rPr lang="si-LK" sz="2800" dirty="0">
                <a:ea typeface="+mj-ea"/>
                <a:cs typeface="+mj-cs"/>
              </a:rPr>
              <a:t>හැකි</a:t>
            </a:r>
            <a:r>
              <a:rPr lang="en-US" sz="2800" dirty="0">
                <a:ea typeface="+mj-ea"/>
                <a:cs typeface="+mj-cs"/>
              </a:rPr>
              <a:t>)</a:t>
            </a:r>
            <a:r>
              <a:rPr lang="si-LK" sz="2800" dirty="0">
                <a:ea typeface="+mj-ea"/>
                <a:cs typeface="+mj-cs"/>
              </a:rPr>
              <a:t> ආරක්ෂාවට බඳින</a:t>
            </a:r>
            <a:r>
              <a:rPr lang="en-US" sz="2800" dirty="0">
                <a:ea typeface="+mj-ea"/>
                <a:cs typeface="+mj-cs"/>
              </a:rPr>
              <a:t> </a:t>
            </a:r>
            <a:r>
              <a:rPr lang="si-LK" sz="2800" dirty="0">
                <a:ea typeface="+mj-ea"/>
                <a:cs typeface="+mj-cs"/>
              </a:rPr>
              <a:t>සුරය</a:t>
            </a:r>
            <a:r>
              <a:rPr lang="en-US" sz="2800" dirty="0">
                <a:ea typeface="+mj-ea"/>
                <a:cs typeface="+mj-cs"/>
              </a:rPr>
              <a:t>.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78681" y="2636912"/>
            <a:ext cx="4773488" cy="2308324"/>
          </a:xfrm>
        </p:spPr>
        <p:txBody>
          <a:bodyPr wrap="square" rtlCol="0">
            <a:spAutoFit/>
          </a:bodyPr>
          <a:lstStyle/>
          <a:p>
            <a:pPr marL="354013" indent="-354013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si-LK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කෙටෙෆ් හිනොම්</a:t>
            </a:r>
            <a:r>
              <a:rPr lang="en-US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, </a:t>
            </a:r>
            <a:r>
              <a:rPr lang="si-LK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යෙරුසලම අසල</a:t>
            </a:r>
            <a:r>
              <a:rPr lang="en-US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. </a:t>
            </a:r>
          </a:p>
          <a:p>
            <a:pPr marL="354013" indent="-354013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si-LK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ක්‍රිස්තු පූර්ව: </a:t>
            </a:r>
            <a:r>
              <a:rPr lang="en-US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650-400 </a:t>
            </a:r>
          </a:p>
          <a:p>
            <a:pPr marL="354013" indent="-354013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si-LK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බයිබලානුකුල ලියවිල්ලක ලියා ඇති</a:t>
            </a:r>
            <a:r>
              <a:rPr lang="en-US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si-LK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මුල්ම</a:t>
            </a:r>
            <a:r>
              <a:rPr lang="en-US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si-LK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ශිලාලේඛනය</a:t>
            </a:r>
            <a:r>
              <a:rPr lang="en-US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.</a:t>
            </a:r>
            <a:r>
              <a:rPr lang="si-LK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 </a:t>
            </a:r>
            <a:endParaRPr lang="en-US" sz="2400" b="1" kern="1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0295" name="Rectangle 7"/>
          <p:cNvSpPr>
            <a:spLocks noChangeArrowheads="1"/>
          </p:cNvSpPr>
          <p:nvPr/>
        </p:nvSpPr>
        <p:spPr bwMode="auto">
          <a:xfrm>
            <a:off x="0" y="0"/>
            <a:ext cx="41910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gamma/>
                  <a:shade val="93725"/>
                  <a:invGamma/>
                  <a:alpha val="5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1" charset="0"/>
              <a:ea typeface="+mn-ea"/>
              <a:cs typeface="+mn-cs"/>
            </a:endParaRPr>
          </a:p>
        </p:txBody>
      </p:sp>
      <p:sp>
        <p:nvSpPr>
          <p:cNvPr id="140294" name="Text Box 6" descr="50%"/>
          <p:cNvSpPr txBox="1">
            <a:spLocks noChangeArrowheads="1"/>
          </p:cNvSpPr>
          <p:nvPr/>
        </p:nvSpPr>
        <p:spPr bwMode="auto">
          <a:xfrm rot="21575634">
            <a:off x="-23839" y="131229"/>
            <a:ext cx="4142469" cy="671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461963" indent="-4619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i-LK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එවිට සමිඳාණන් වහන්සේ මෝසෙස්ට කතා කොට,</a:t>
            </a:r>
          </a:p>
          <a:p>
            <a:pPr eaLnBrk="1" hangingPunct="1">
              <a:defRPr/>
            </a:pPr>
            <a:r>
              <a:rPr lang="si-LK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"ආරොන්ට සහ ඔහුගේ පුත්‍රයන්ට මෙසේ කියන්න. 'ඉශ්රායෙල් ජනයාට ඔබ ආශීර්වාද කරන්නෙහිය.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si-LK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මේ අනුව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si-LK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සමිඳාණන් වහන්සේ ඔබට ආශීර්වාද කරන සේක;</a:t>
            </a:r>
          </a:p>
          <a:p>
            <a:pPr eaLnBrk="1" hangingPunct="1">
              <a:defRPr/>
            </a:pPr>
            <a:r>
              <a:rPr lang="si-LK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සමිඳාණන් වහන්සේ ඔබේ මුහුණ බැබළෙන්නට සලස්වන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si-LK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සේක.</a:t>
            </a:r>
          </a:p>
          <a:p>
            <a:pPr eaLnBrk="1" hangingPunct="1">
              <a:defRPr/>
            </a:pPr>
            <a:r>
              <a:rPr lang="si-LK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සමිඳාණන් වහන්සේ ඔවුන්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si-LK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උසුලා විස්මයට පත් කොට සාමය දෙන සේක. '</a:t>
            </a:r>
          </a:p>
          <a:p>
            <a:pPr eaLnBrk="1" hangingPunct="1">
              <a:defRPr/>
            </a:pPr>
            <a:r>
              <a:rPr lang="si-LK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"එබැවින් ඔව්හු මාගේ නාමයට 'ඉශ්රායෙල්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si-LK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පුත්‍රයන් කෙරෙහි ආයාචනා කරනු ඇත, එවිට මම ඔවුන්ට ආශීර්වාද කරන්නෙමි."</a:t>
            </a:r>
          </a:p>
          <a:p>
            <a:pPr eaLnBrk="1" hangingPunct="1">
              <a:defRPr/>
            </a:pPr>
            <a:r>
              <a:rPr lang="si-LK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(ගණන් කතාව </a:t>
            </a:r>
            <a:r>
              <a:rPr lang="si-LK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6: 22-27)</a:t>
            </a: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0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autoUpdateAnimBg="0"/>
      <p:bldP spid="140295" grpId="0" animBg="1"/>
      <p:bldP spid="140294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3">
            <a:lum bright="18000"/>
          </a:blip>
          <a:srcRect/>
          <a:stretch>
            <a:fillRect/>
          </a:stretch>
        </p:blipFill>
        <p:spPr bwMode="auto">
          <a:xfrm>
            <a:off x="4716016" y="0"/>
            <a:ext cx="4504184" cy="684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75493"/>
            <a:ext cx="396044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si-LK" sz="3600" dirty="0">
                <a:ea typeface="+mj-ea"/>
                <a:cs typeface="+mj-cs"/>
              </a:rPr>
              <a:t>අංක නවය:</a:t>
            </a:r>
            <a:br>
              <a:rPr lang="si-LK" sz="3600" dirty="0">
                <a:ea typeface="+mj-ea"/>
                <a:cs typeface="+mj-cs"/>
              </a:rPr>
            </a:br>
            <a:r>
              <a:rPr lang="si-LK" sz="3600" dirty="0">
                <a:ea typeface="+mj-ea"/>
                <a:cs typeface="+mj-cs"/>
              </a:rPr>
              <a:t>මසාඩා</a:t>
            </a:r>
            <a:endParaRPr lang="en-US" sz="3600" dirty="0">
              <a:ea typeface="+mj-ea"/>
              <a:cs typeface="+mj-cs"/>
            </a:endParaRP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9105" y="1844824"/>
            <a:ext cx="3931928" cy="3970318"/>
          </a:xfrm>
        </p:spPr>
        <p:txBody>
          <a:bodyPr wrap="square" rtlCol="0">
            <a:spAutoFit/>
          </a:bodyPr>
          <a:lstStyle/>
          <a:p>
            <a:pPr marL="354013" indent="-354013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si-LK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මළ මුහුදේ නිරිත දිග වෙරළ</a:t>
            </a:r>
            <a:r>
              <a:rPr lang="en-US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.</a:t>
            </a:r>
          </a:p>
          <a:p>
            <a:pPr marL="354013" indent="-354013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si-LK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ක්‍රිස්තු පූර්ව: </a:t>
            </a:r>
            <a:r>
              <a:rPr lang="en-US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150</a:t>
            </a:r>
            <a:r>
              <a:rPr lang="en-US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 </a:t>
            </a:r>
          </a:p>
          <a:p>
            <a:pPr marL="354013" indent="-354013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si-LK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බොහෝ විට</a:t>
            </a:r>
            <a:r>
              <a:rPr lang="en-US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si-LK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මෙය දාවිත්ගේ</a:t>
            </a:r>
            <a:r>
              <a:rPr lang="en-US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si-LK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බලකොටුවක්</a:t>
            </a:r>
            <a:r>
              <a:rPr lang="en-US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.</a:t>
            </a:r>
            <a:endParaRPr lang="si-LK" sz="2800" b="1" kern="1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   </a:t>
            </a:r>
            <a:r>
              <a:rPr lang="si-LK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(</a:t>
            </a:r>
            <a:r>
              <a:rPr lang="si-LK" sz="20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1</a:t>
            </a:r>
            <a:r>
              <a:rPr lang="si-LK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 සාමුවෙල් </a:t>
            </a:r>
            <a:r>
              <a:rPr lang="si-LK" sz="20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22: 4-5</a:t>
            </a:r>
            <a:r>
              <a:rPr lang="si-LK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)</a:t>
            </a:r>
            <a:endParaRPr lang="en-US" sz="2800" b="1" kern="1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8316416" y="246893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Times New Roman" pitchFamily="-111" charset="0"/>
                <a:ea typeface="+mn-ea"/>
                <a:cs typeface="+mn-cs"/>
              </a:rPr>
              <a:t>226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917848"/>
            <a:ext cx="449384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si-LK" sz="3200" b="1" dirty="0">
                <a:ea typeface="+mj-ea"/>
                <a:cs typeface="+mj-cs"/>
              </a:rPr>
              <a:t>අංක දහය:</a:t>
            </a:r>
            <a:br>
              <a:rPr lang="si-LK" sz="3200" b="1" dirty="0">
                <a:ea typeface="+mj-ea"/>
                <a:cs typeface="+mj-cs"/>
              </a:rPr>
            </a:br>
            <a:r>
              <a:rPr lang="si-LK" sz="3200" b="1" dirty="0">
                <a:ea typeface="+mj-ea"/>
                <a:cs typeface="+mj-cs"/>
              </a:rPr>
              <a:t>මොසයික් සිතියම</a:t>
            </a:r>
            <a:endParaRPr lang="en-US" sz="3200" b="1" dirty="0">
              <a:ea typeface="+mj-ea"/>
              <a:cs typeface="+mj-cs"/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5856" y="2133684"/>
            <a:ext cx="4792116" cy="2246769"/>
          </a:xfrm>
        </p:spPr>
        <p:txBody>
          <a:bodyPr wrap="square" rtlCol="0">
            <a:spAutoFit/>
          </a:bodyPr>
          <a:lstStyle/>
          <a:p>
            <a:pPr marL="354013" indent="-354013" eaLnBrk="1" hangingPunct="1">
              <a:spcBef>
                <a:spcPct val="0"/>
              </a:spcBef>
              <a:defRPr/>
            </a:pPr>
            <a:r>
              <a:rPr lang="si-LK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මඩබා,</a:t>
            </a:r>
            <a:r>
              <a:rPr lang="en-US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si-LK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ජෝර්දානය</a:t>
            </a:r>
            <a:r>
              <a:rPr lang="en-US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.</a:t>
            </a:r>
          </a:p>
          <a:p>
            <a:pPr marL="354013" indent="-354013" eaLnBrk="1" hangingPunct="1">
              <a:spcBef>
                <a:spcPct val="0"/>
              </a:spcBef>
              <a:defRPr/>
            </a:pPr>
            <a:r>
              <a:rPr lang="si-LK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ක්‍රිස්තු පූර්ව: </a:t>
            </a:r>
            <a:r>
              <a:rPr lang="en-US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5</a:t>
            </a:r>
            <a:r>
              <a:rPr lang="si-LK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50 </a:t>
            </a:r>
          </a:p>
          <a:p>
            <a:pPr marL="354013" indent="-354013" eaLnBrk="1" hangingPunct="1">
              <a:spcBef>
                <a:spcPct val="0"/>
              </a:spcBef>
              <a:defRPr/>
            </a:pPr>
            <a:r>
              <a:rPr lang="si-LK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කාර්ඩෝ සමඟ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   </a:t>
            </a:r>
            <a:r>
              <a:rPr lang="si-LK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යෙරුසලමේ විශාලතම </a:t>
            </a:r>
            <a:r>
              <a:rPr lang="en-US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   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   </a:t>
            </a:r>
            <a:r>
              <a:rPr lang="si-LK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සහ පැරණිත සිතියම</a:t>
            </a:r>
            <a:r>
              <a:rPr lang="en-US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.</a:t>
            </a:r>
            <a:endParaRPr lang="si-LK" sz="2800" b="1" kern="1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8459788" y="1905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2"/>
                </a:solidFill>
                <a:latin typeface="Arial"/>
                <a:ea typeface="+mn-ea"/>
                <a:cs typeface="Arial"/>
              </a:rPr>
              <a:t>227</a:t>
            </a:r>
          </a:p>
        </p:txBody>
      </p:sp>
      <p:pic>
        <p:nvPicPr>
          <p:cNvPr id="175109" name="Picture 6" descr="card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8" y="33787"/>
            <a:ext cx="3124200" cy="3543300"/>
          </a:xfrm>
          <a:prstGeom prst="rect">
            <a:avLst/>
          </a:prstGeom>
          <a:noFill/>
          <a:ln w="76200">
            <a:solidFill>
              <a:srgbClr val="E62B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B7DAFA1-20A2-4837-B74E-F72A6C73E3C8}"/>
              </a:ext>
            </a:extLst>
          </p:cNvPr>
          <p:cNvSpPr/>
          <p:nvPr/>
        </p:nvSpPr>
        <p:spPr>
          <a:xfrm>
            <a:off x="14288" y="5157192"/>
            <a:ext cx="2918693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i-LK" sz="1800" b="1" dirty="0">
                <a:solidFill>
                  <a:schemeClr val="bg2"/>
                </a:solidFill>
              </a:rPr>
              <a:t>මොසායික් සිතියම</a:t>
            </a:r>
          </a:p>
          <a:p>
            <a:pPr>
              <a:lnSpc>
                <a:spcPct val="150000"/>
              </a:lnSpc>
            </a:pPr>
            <a:r>
              <a:rPr lang="si-LK" sz="1400" b="1" dirty="0">
                <a:solidFill>
                  <a:schemeClr val="bg2"/>
                </a:solidFill>
              </a:rPr>
              <a:t>මැඩබා, ජෝර්දානය</a:t>
            </a:r>
            <a:r>
              <a:rPr lang="en-US" sz="1400" b="1" dirty="0">
                <a:solidFill>
                  <a:schemeClr val="bg2"/>
                </a:solidFill>
              </a:rPr>
              <a:t>.</a:t>
            </a:r>
            <a:endParaRPr lang="si-LK" sz="1400" b="1" dirty="0"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</a:pPr>
            <a:r>
              <a:rPr lang="si-LK" sz="1400" b="1" dirty="0">
                <a:solidFill>
                  <a:schemeClr val="bg2"/>
                </a:solidFill>
              </a:rPr>
              <a:t>6 වන ශත වර්ෂයේ</a:t>
            </a:r>
            <a:r>
              <a:rPr lang="en-US" sz="1400" b="1" dirty="0">
                <a:solidFill>
                  <a:schemeClr val="bg2"/>
                </a:solidFill>
              </a:rPr>
              <a:t>,</a:t>
            </a:r>
            <a:r>
              <a:rPr lang="si-LK" sz="1400" b="1" dirty="0">
                <a:solidFill>
                  <a:schemeClr val="bg2"/>
                </a:solidFill>
              </a:rPr>
              <a:t> ක්‍රිස්තුස් යුගය</a:t>
            </a:r>
          </a:p>
          <a:p>
            <a:pPr>
              <a:lnSpc>
                <a:spcPct val="150000"/>
              </a:lnSpc>
            </a:pPr>
            <a:r>
              <a:rPr lang="si-LK" sz="1400" b="1" dirty="0">
                <a:solidFill>
                  <a:schemeClr val="bg2"/>
                </a:solidFill>
              </a:rPr>
              <a:t>ගල් හා වීදුරු ගඩොල, වර්ග අඩි 297 යි.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4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i-LK" b="1" dirty="0">
                <a:solidFill>
                  <a:srgbClr val="FFFFFF"/>
                </a:solidFill>
                <a:latin typeface="Arial" charset="0"/>
                <a:cs typeface="Arial" charset="0"/>
              </a:rPr>
              <a:t>මෙම ඉදිරිපත් කිරීම නොමිලයේ ලබා ගන්න!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0" y="636981"/>
            <a:ext cx="9144000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253585"/>
            <a:ext cx="6081224" cy="34835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4851E73-9930-44DD-B98A-9AB051C1AF26}"/>
              </a:ext>
            </a:extLst>
          </p:cNvPr>
          <p:cNvSpPr/>
          <p:nvPr/>
        </p:nvSpPr>
        <p:spPr>
          <a:xfrm>
            <a:off x="827584" y="763538"/>
            <a:ext cx="1596288" cy="415498"/>
          </a:xfrm>
          <a:prstGeom prst="rect">
            <a:avLst/>
          </a:prstGeom>
          <a:solidFill>
            <a:srgbClr val="4B4E59"/>
          </a:solidFill>
        </p:spPr>
        <p:txBody>
          <a:bodyPr wrap="square">
            <a:spAutoFit/>
          </a:bodyPr>
          <a:lstStyle/>
          <a:p>
            <a:r>
              <a:rPr lang="si-LK" sz="1050" b="1" dirty="0"/>
              <a:t>බයිබලය අධ්‍යයන බාගත</a:t>
            </a:r>
            <a:r>
              <a:rPr lang="en-US" sz="1050" b="1" dirty="0"/>
              <a:t> </a:t>
            </a:r>
            <a:r>
              <a:rPr lang="si-LK" sz="1050" b="1" dirty="0"/>
              <a:t>කිරීම්</a:t>
            </a:r>
            <a:endParaRPr lang="en-US" sz="105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E1F7DB-198F-4394-889B-0A0719D839D0}"/>
              </a:ext>
            </a:extLst>
          </p:cNvPr>
          <p:cNvSpPr/>
          <p:nvPr/>
        </p:nvSpPr>
        <p:spPr>
          <a:xfrm>
            <a:off x="3001915" y="855871"/>
            <a:ext cx="560994" cy="23083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si-LK" sz="900" b="1" dirty="0"/>
              <a:t>නිවස</a:t>
            </a:r>
            <a:endParaRPr lang="en-US" sz="9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A4D8EE8-B621-49AA-B200-2EAC96173E34}"/>
              </a:ext>
            </a:extLst>
          </p:cNvPr>
          <p:cNvSpPr/>
          <p:nvPr/>
        </p:nvSpPr>
        <p:spPr>
          <a:xfrm>
            <a:off x="3562909" y="855871"/>
            <a:ext cx="988508" cy="23083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si-LK" sz="900" b="1" dirty="0"/>
              <a:t>බාගත කිරීම්</a:t>
            </a:r>
            <a:endParaRPr lang="en-US" sz="9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350853E-FB9F-4122-8778-E07205AE2E28}"/>
              </a:ext>
            </a:extLst>
          </p:cNvPr>
          <p:cNvSpPr/>
          <p:nvPr/>
        </p:nvSpPr>
        <p:spPr>
          <a:xfrm>
            <a:off x="4534368" y="855871"/>
            <a:ext cx="1188146" cy="23083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si-LK" sz="900" b="1" dirty="0"/>
              <a:t>නිති </a:t>
            </a:r>
            <a:r>
              <a:rPr lang="en-US" sz="900" b="1" dirty="0"/>
              <a:t>/</a:t>
            </a:r>
            <a:r>
              <a:rPr lang="si-LK" sz="900" b="1" dirty="0"/>
              <a:t>අසන පැණ</a:t>
            </a:r>
            <a:endParaRPr lang="en-US" sz="9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36A474C-4CD5-48D8-873E-F3734BABFCDB}"/>
              </a:ext>
            </a:extLst>
          </p:cNvPr>
          <p:cNvSpPr/>
          <p:nvPr/>
        </p:nvSpPr>
        <p:spPr>
          <a:xfrm>
            <a:off x="5690454" y="855871"/>
            <a:ext cx="1428596" cy="23083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si-LK" sz="900" b="1" dirty="0"/>
              <a:t>වෙබ් සම්බන්ධකිරීම</a:t>
            </a:r>
            <a:endParaRPr lang="en-US" sz="9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53D6110-D456-4437-9A04-874713969E9D}"/>
              </a:ext>
            </a:extLst>
          </p:cNvPr>
          <p:cNvSpPr/>
          <p:nvPr/>
        </p:nvSpPr>
        <p:spPr>
          <a:xfrm>
            <a:off x="7119050" y="854998"/>
            <a:ext cx="806631" cy="23083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si-LK" sz="900" b="1" dirty="0"/>
              <a:t>දායක වීම</a:t>
            </a:r>
            <a:endParaRPr lang="en-US" sz="9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0AD4C66-4E12-4BAC-B186-3E886CE6F3D3}"/>
              </a:ext>
            </a:extLst>
          </p:cNvPr>
          <p:cNvSpPr/>
          <p:nvPr/>
        </p:nvSpPr>
        <p:spPr>
          <a:xfrm>
            <a:off x="7925681" y="854998"/>
            <a:ext cx="1077760" cy="23083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si-LK" sz="900" b="1" dirty="0"/>
              <a:t>සම්බන්ධ </a:t>
            </a:r>
            <a:r>
              <a:rPr lang="en-US" sz="900" b="1" dirty="0"/>
              <a:t> </a:t>
            </a:r>
            <a:r>
              <a:rPr lang="si-LK" sz="900" b="1" dirty="0"/>
              <a:t>වීම</a:t>
            </a:r>
            <a:endParaRPr lang="en-US" sz="9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A1BF508-35E5-456A-9793-A47D23165788}"/>
              </a:ext>
            </a:extLst>
          </p:cNvPr>
          <p:cNvSpPr/>
          <p:nvPr/>
        </p:nvSpPr>
        <p:spPr>
          <a:xfrm>
            <a:off x="715274" y="3623812"/>
            <a:ext cx="4431620" cy="40011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r>
              <a:rPr lang="si-LK" sz="2000" b="1" dirty="0"/>
              <a:t>ඔබව සාදරයෙන් පිලිගන්නවා</a:t>
            </a:r>
            <a:r>
              <a:rPr lang="en-US" sz="2000" b="1" dirty="0"/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10BFE53-9DE7-4633-84ED-5E87789515CB}"/>
              </a:ext>
            </a:extLst>
          </p:cNvPr>
          <p:cNvSpPr/>
          <p:nvPr/>
        </p:nvSpPr>
        <p:spPr>
          <a:xfrm>
            <a:off x="739037" y="4124288"/>
            <a:ext cx="4690226" cy="707886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r>
              <a:rPr lang="si-LK" sz="2000" b="1" dirty="0"/>
              <a:t>භාෂා 40 කට වඩා වැඩි බයිබලය </a:t>
            </a:r>
            <a:r>
              <a:rPr lang="en-US" sz="2000" b="1" dirty="0"/>
              <a:t>  </a:t>
            </a:r>
            <a:r>
              <a:rPr lang="si-LK" sz="2000" b="1" dirty="0"/>
              <a:t>අධ්‍යයන බාගත කිරීම්</a:t>
            </a:r>
            <a:r>
              <a:rPr lang="en-US" sz="2000" b="1" dirty="0"/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C5B803A-3E76-4F3B-90B8-267AA0E67B32}"/>
              </a:ext>
            </a:extLst>
          </p:cNvPr>
          <p:cNvSpPr/>
          <p:nvPr/>
        </p:nvSpPr>
        <p:spPr>
          <a:xfrm>
            <a:off x="44360" y="5744194"/>
            <a:ext cx="909964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si-LK" sz="1400" b="1" dirty="0">
                <a:solidFill>
                  <a:schemeClr val="bg1"/>
                </a:solidFill>
              </a:rPr>
              <a:t>බයිබලය අධ්‍යයන බාගත කිරීම් නොමිලේ කළහැකිය</a:t>
            </a:r>
            <a:r>
              <a:rPr lang="en-US" sz="1400" b="1" dirty="0">
                <a:solidFill>
                  <a:schemeClr val="bg1"/>
                </a:solidFill>
              </a:rPr>
              <a:t>.</a:t>
            </a:r>
            <a:r>
              <a:rPr lang="si-LK" sz="1400" b="1" dirty="0">
                <a:solidFill>
                  <a:schemeClr val="bg1"/>
                </a:solidFill>
              </a:rPr>
              <a:t> ඒ සඳහා</a:t>
            </a:r>
            <a:r>
              <a:rPr lang="en-US" sz="1400" b="1" dirty="0">
                <a:solidFill>
                  <a:schemeClr val="bg1"/>
                </a:solidFill>
              </a:rPr>
              <a:t>,</a:t>
            </a:r>
            <a:r>
              <a:rPr lang="si-LK" sz="1400" b="1" dirty="0">
                <a:solidFill>
                  <a:schemeClr val="bg1"/>
                </a:solidFill>
              </a:rPr>
              <a:t> භාෂා 42 ක</a:t>
            </a:r>
            <a:r>
              <a:rPr lang="en-US" sz="1400" b="1">
                <a:solidFill>
                  <a:schemeClr val="bg1"/>
                </a:solidFill>
              </a:rPr>
              <a:t> </a:t>
            </a:r>
            <a:r>
              <a:rPr lang="si-LK" sz="1400" b="1">
                <a:solidFill>
                  <a:schemeClr val="bg1"/>
                </a:solidFill>
              </a:rPr>
              <a:t>ප</a:t>
            </a:r>
            <a:r>
              <a:rPr lang="si-LK" sz="1400" b="1" dirty="0">
                <a:solidFill>
                  <a:schemeClr val="bg1"/>
                </a:solidFill>
              </a:rPr>
              <a:t>ින්තූර විස්තර ගොනු සහ වචන ගොනු 42 ක් මෙහි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si-LK" sz="1400" b="1" dirty="0">
                <a:solidFill>
                  <a:schemeClr val="bg1"/>
                </a:solidFill>
              </a:rPr>
              <a:t>ඇත.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0" name="Rectangle 1026">
            <a:extLst>
              <a:ext uri="{FF2B5EF4-FFF2-40B4-BE49-F238E27FC236}">
                <a16:creationId xmlns:a16="http://schemas.microsoft.com/office/drawing/2014/main" xmlns="" id="{96FD4FF5-5E99-49F6-A4AA-6B3DA2CC12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si-LK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නව ගිවිසුම පසුබිම්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 </a:t>
            </a:r>
            <a:r>
              <a:rPr lang="si-LK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දී සබැඳෙයි</a:t>
            </a:r>
            <a:endParaRPr lang="en-US" sz="2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032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Shout to the Lord 5/12</a:t>
            </a:r>
          </a:p>
        </p:txBody>
      </p:sp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0" y="332656"/>
            <a:ext cx="9144000" cy="37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0" hangingPunct="0">
              <a:lnSpc>
                <a:spcPct val="150000"/>
              </a:lnSpc>
              <a:defRPr sz="3200" b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defRPr>
            </a:lvl1pPr>
          </a:lstStyle>
          <a:p>
            <a:r>
              <a:rPr lang="si-LK" dirty="0"/>
              <a:t>ඔබගේ බලවත්</a:t>
            </a:r>
            <a:r>
              <a:rPr lang="en-US" dirty="0"/>
              <a:t> </a:t>
            </a:r>
            <a:r>
              <a:rPr lang="si-LK" dirty="0"/>
              <a:t>ක්‍රියා</a:t>
            </a:r>
            <a:r>
              <a:rPr lang="en-US" dirty="0"/>
              <a:t> </a:t>
            </a:r>
            <a:r>
              <a:rPr lang="si-LK" dirty="0"/>
              <a:t>පිළිබඳව,</a:t>
            </a:r>
          </a:p>
          <a:p>
            <a:r>
              <a:rPr lang="si-LK" dirty="0"/>
              <a:t>මම ප්‍රීතියෙන් ගී ගයමි</a:t>
            </a:r>
            <a:r>
              <a:rPr lang="en-US" dirty="0"/>
              <a:t>.   </a:t>
            </a:r>
          </a:p>
          <a:p>
            <a:r>
              <a:rPr lang="si-LK" dirty="0"/>
              <a:t>සදාකාලයටම මම ඔබට ආදරය කරනු ඇත.</a:t>
            </a:r>
            <a:endParaRPr lang="en-US" dirty="0"/>
          </a:p>
          <a:p>
            <a:r>
              <a:rPr lang="si-LK" dirty="0"/>
              <a:t>සදහටම</a:t>
            </a:r>
            <a:r>
              <a:rPr lang="en-US" dirty="0"/>
              <a:t> </a:t>
            </a:r>
            <a:r>
              <a:rPr lang="si-LK" dirty="0"/>
              <a:t>මම ඔබ සමඟ සිටින්නම්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2"/>
          <p:cNvSpPr>
            <a:spLocks noChangeArrowheads="1"/>
          </p:cNvSpPr>
          <p:nvPr/>
        </p:nvSpPr>
        <p:spPr bwMode="auto">
          <a:xfrm>
            <a:off x="-76200" y="-76200"/>
            <a:ext cx="9448800" cy="7086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7154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en-US">
                <a:solidFill>
                  <a:schemeClr val="bg2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Black</a:t>
            </a:r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Shout to the Lord 6/12</a:t>
            </a:r>
          </a:p>
        </p:txBody>
      </p:sp>
      <p:pic>
        <p:nvPicPr>
          <p:cNvPr id="70658" name="Picture 3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179512" y="332656"/>
            <a:ext cx="8735888" cy="22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0" hangingPunct="0">
              <a:lnSpc>
                <a:spcPct val="150000"/>
              </a:lnSpc>
              <a:defRPr sz="3200" b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defRPr>
            </a:lvl1pPr>
          </a:lstStyle>
          <a:p>
            <a:r>
              <a:rPr lang="si-LK" dirty="0"/>
              <a:t>මම ඔබ කෙරෙහි තබා ඇති කිසිම</a:t>
            </a:r>
            <a:r>
              <a:rPr lang="en-US" dirty="0"/>
              <a:t> </a:t>
            </a:r>
            <a:r>
              <a:rPr lang="si-LK" dirty="0"/>
              <a:t>පොරොන්දුවක්</a:t>
            </a:r>
            <a:endParaRPr lang="en-US" dirty="0"/>
          </a:p>
          <a:p>
            <a:r>
              <a:rPr lang="si-LK" dirty="0"/>
              <a:t>නොකඩමි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Shout to the Lord 7/12</a:t>
            </a:r>
          </a:p>
        </p:txBody>
      </p:sp>
      <p:pic>
        <p:nvPicPr>
          <p:cNvPr id="72706" name="Picture 3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0"/>
            <a:ext cx="9144000" cy="448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මා යේසුස්, මා ගැලවුම්කරු,</a:t>
            </a:r>
          </a:p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ඔබට සමාන කිසිවෙක් නැත;</a:t>
            </a:r>
          </a:p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මගේ සියලු දවස්වලදීම මට ඔබව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අවශ්‍යයි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;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මන්ද </a:t>
            </a:r>
          </a:p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ඔබගේ බලවත් පුදුම ප්‍රේමය පිළිබඳව ප්‍රශංසා කිරීමට.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Shout to the Lord 8/12</a:t>
            </a:r>
          </a:p>
        </p:txBody>
      </p:sp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30606" y="0"/>
            <a:ext cx="9144000" cy="37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මාගේ එකම සැනසීම, මගේ රක්ෂාස්ථානය,</a:t>
            </a:r>
          </a:p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සරණ හා ශක්තියේ ආරක්ෂක බලකොටුව ඔබය;</a:t>
            </a:r>
          </a:p>
          <a:p>
            <a:pPr algn="ctr" eaLnBrk="0" hangingPunct="0">
              <a:lnSpc>
                <a:spcPct val="150000"/>
              </a:lnSpc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මාගේ සෑම හුස්මක්ම නොනැවතී ඔබට නමස්කාර කිරීමට මට ඉඩදෙන්න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.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Arial Bold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Topo">
  <a:themeElements>
    <a:clrScheme name="Topo 1">
      <a:dk1>
        <a:srgbClr val="000000"/>
      </a:dk1>
      <a:lt1>
        <a:srgbClr val="EAEAEA"/>
      </a:lt1>
      <a:dk2>
        <a:srgbClr val="3A585A"/>
      </a:dk2>
      <a:lt2>
        <a:srgbClr val="FFFFCC"/>
      </a:lt2>
      <a:accent1>
        <a:srgbClr val="499EAF"/>
      </a:accent1>
      <a:accent2>
        <a:srgbClr val="376D6C"/>
      </a:accent2>
      <a:accent3>
        <a:srgbClr val="AEB4B5"/>
      </a:accent3>
      <a:accent4>
        <a:srgbClr val="C8C8C8"/>
      </a:accent4>
      <a:accent5>
        <a:srgbClr val="B1CCD4"/>
      </a:accent5>
      <a:accent6>
        <a:srgbClr val="316261"/>
      </a:accent6>
      <a:hlink>
        <a:srgbClr val="CCFFCC"/>
      </a:hlink>
      <a:folHlink>
        <a:srgbClr val="CC9900"/>
      </a:folHlink>
    </a:clrScheme>
    <a:fontScheme name="Topo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Topo 1">
        <a:dk1>
          <a:srgbClr val="000000"/>
        </a:dk1>
        <a:lt1>
          <a:srgbClr val="EAEAEA"/>
        </a:lt1>
        <a:dk2>
          <a:srgbClr val="3A585A"/>
        </a:dk2>
        <a:lt2>
          <a:srgbClr val="FFFFCC"/>
        </a:lt2>
        <a:accent1>
          <a:srgbClr val="499EAF"/>
        </a:accent1>
        <a:accent2>
          <a:srgbClr val="376D6C"/>
        </a:accent2>
        <a:accent3>
          <a:srgbClr val="AEB4B5"/>
        </a:accent3>
        <a:accent4>
          <a:srgbClr val="C8C8C8"/>
        </a:accent4>
        <a:accent5>
          <a:srgbClr val="B1CCD4"/>
        </a:accent5>
        <a:accent6>
          <a:srgbClr val="316261"/>
        </a:accent6>
        <a:hlink>
          <a:srgbClr val="CC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po 2">
        <a:dk1>
          <a:srgbClr val="00172E"/>
        </a:dk1>
        <a:lt1>
          <a:srgbClr val="FFFFFF"/>
        </a:lt1>
        <a:dk2>
          <a:srgbClr val="003366"/>
        </a:dk2>
        <a:lt2>
          <a:srgbClr val="B2B2B2"/>
        </a:lt2>
        <a:accent1>
          <a:srgbClr val="91C6D1"/>
        </a:accent1>
        <a:accent2>
          <a:srgbClr val="D6E9EE"/>
        </a:accent2>
        <a:accent3>
          <a:srgbClr val="FFFFFF"/>
        </a:accent3>
        <a:accent4>
          <a:srgbClr val="001226"/>
        </a:accent4>
        <a:accent5>
          <a:srgbClr val="C7DFE5"/>
        </a:accent5>
        <a:accent6>
          <a:srgbClr val="C2D3D8"/>
        </a:accent6>
        <a:hlink>
          <a:srgbClr val="666699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o 3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o 4">
        <a:dk1>
          <a:srgbClr val="333333"/>
        </a:dk1>
        <a:lt1>
          <a:srgbClr val="C0D7D8"/>
        </a:lt1>
        <a:dk2>
          <a:srgbClr val="223C3E"/>
        </a:dk2>
        <a:lt2>
          <a:srgbClr val="809EA2"/>
        </a:lt2>
        <a:accent1>
          <a:srgbClr val="FFFFCC"/>
        </a:accent1>
        <a:accent2>
          <a:srgbClr val="E3ECED"/>
        </a:accent2>
        <a:accent3>
          <a:srgbClr val="DCE8E9"/>
        </a:accent3>
        <a:accent4>
          <a:srgbClr val="2A2A2A"/>
        </a:accent4>
        <a:accent5>
          <a:srgbClr val="FFFFE2"/>
        </a:accent5>
        <a:accent6>
          <a:srgbClr val="CED6D7"/>
        </a:accent6>
        <a:hlink>
          <a:srgbClr val="660066"/>
        </a:hlink>
        <a:folHlink>
          <a:srgbClr val="A98F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Azure">
  <a:themeElements>
    <a:clrScheme name="">
      <a:dk1>
        <a:srgbClr val="000000"/>
      </a:dk1>
      <a:lt1>
        <a:srgbClr val="CCFFCC"/>
      </a:lt1>
      <a:dk2>
        <a:srgbClr val="000000"/>
      </a:dk2>
      <a:lt2>
        <a:srgbClr val="DDDDDD"/>
      </a:lt2>
      <a:accent1>
        <a:srgbClr val="00CCCC"/>
      </a:accent1>
      <a:accent2>
        <a:srgbClr val="CC99FF"/>
      </a:accent2>
      <a:accent3>
        <a:srgbClr val="E2FFE2"/>
      </a:accent3>
      <a:accent4>
        <a:srgbClr val="000000"/>
      </a:accent4>
      <a:accent5>
        <a:srgbClr val="AAE2E2"/>
      </a:accent5>
      <a:accent6>
        <a:srgbClr val="B98AE7"/>
      </a:accent6>
      <a:hlink>
        <a:srgbClr val="6600CC"/>
      </a:hlink>
      <a:folHlink>
        <a:srgbClr val="FFFF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CC99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B98AE7"/>
        </a:accent6>
        <a:hlink>
          <a:srgbClr val="6600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4 Literary 2 - Dead Sea Scrolls">
  <a:themeElements>
    <a:clrScheme name="14 Literary 2 - Dead Sea Scrolls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4 Literary 2 - Dead Sea Scrolls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ONES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ONES" pitchFamily="-105" charset="0"/>
          </a:defRPr>
        </a:defPPr>
      </a:lstStyle>
    </a:lnDef>
  </a:objectDefaults>
  <a:extraClrSchemeLst>
    <a:extraClrScheme>
      <a:clrScheme name="14 Literary 2 - Dead Sea Scrolls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 Literary 2 - Dead Sea Scrolls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Designs\Topo.pot</Template>
  <TotalTime>6833</TotalTime>
  <Words>2212</Words>
  <Application>Microsoft Macintosh PowerPoint</Application>
  <PresentationFormat>On-screen Show (4:3)</PresentationFormat>
  <Paragraphs>426</Paragraphs>
  <Slides>60</Slides>
  <Notes>60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Topo</vt:lpstr>
      <vt:lpstr>Default Design</vt:lpstr>
      <vt:lpstr>1_Azure</vt:lpstr>
      <vt:lpstr>14 Literary 2 - Dead Sea Scrolls</vt:lpstr>
      <vt:lpstr>Orbit</vt:lpstr>
      <vt:lpstr>Document</vt:lpstr>
      <vt:lpstr>Photo Editor Photo</vt:lpstr>
      <vt:lpstr>බයිබල්  පුරාවිද්‍යාව</vt:lpstr>
      <vt:lpstr>Shout to the Lord 1/12</vt:lpstr>
      <vt:lpstr>Shout to the Lord 2/12</vt:lpstr>
      <vt:lpstr>Shout to the Lord 3/12</vt:lpstr>
      <vt:lpstr>Shout to the Lord 4/12</vt:lpstr>
      <vt:lpstr>Shout to the Lord 5/12</vt:lpstr>
      <vt:lpstr>Shout to the Lord 6/12</vt:lpstr>
      <vt:lpstr>Shout to the Lord 7/12</vt:lpstr>
      <vt:lpstr>Shout to the Lord 8/12</vt:lpstr>
      <vt:lpstr>Shout to the Lord 9/12</vt:lpstr>
      <vt:lpstr>Shout to the Lord 10/12</vt:lpstr>
      <vt:lpstr>Shout to the Lord 11/12</vt:lpstr>
      <vt:lpstr>Shout to the Lord 12/12</vt:lpstr>
      <vt:lpstr>PowerPoint Presentation</vt:lpstr>
      <vt:lpstr>බයිබල්  පුරාවිද්‍යාව</vt:lpstr>
      <vt:lpstr>   අළුත්ම සොයාගැනීමක්   (BAR නොවැම්බර් / දෙසැම්බර් 02) ...</vt:lpstr>
      <vt:lpstr>කායෆස්ගේ ඇටකටු පෙට්ටිය (BAR සැප්තැම්බර් / ඔක්තෝබර් 1992)</vt:lpstr>
      <vt:lpstr>පුරාවිද්‍යාව යනු කුමක්ද?</vt:lpstr>
      <vt:lpstr>බයිබල් පුරාවිද්‍යාව යනු කුමක්ද?</vt:lpstr>
      <vt:lpstr>පුරාවිද්‍යාත්මක නියමයන්</vt:lpstr>
      <vt:lpstr>පුරාවිද්‍යාත්මක නියමයන්</vt:lpstr>
      <vt:lpstr>බයිබලීය පුරාවිද්‍යාව පිළිබඳ ඉතිහාසය</vt:lpstr>
      <vt:lpstr>රොසෙටා ශිලාලේඛන</vt:lpstr>
      <vt:lpstr>බයිබලීය පුරාවිද්‍යාව පිළිබඳ ඉතිහාසය</vt:lpstr>
      <vt:lpstr>කැණීම් කරන ස්ථාන</vt:lpstr>
      <vt:lpstr>අධ්‍යනය ක්‍රම</vt:lpstr>
      <vt:lpstr>කුඹල් කර්මාන්තය විශ්ලේෂණය</vt:lpstr>
      <vt:lpstr>පිලිස්තිවරුන්ගේ මැටි භාණ්ඩ</vt:lpstr>
      <vt:lpstr>පුරාණ යෙරිකෝව සොයාගැනීම</vt:lpstr>
      <vt:lpstr>බයිබලීය පුරාවිද්‍යාත්මක වටිනාකම</vt:lpstr>
      <vt:lpstr>බයිබල් ඉතිහාසය තහවුරු කිරීම</vt:lpstr>
      <vt:lpstr>බයිබල් ඉතිහාසය තහවුරු කිරීම</vt:lpstr>
      <vt:lpstr>බයිබල් ඉතිහාසය තහවුරු කිරීම</vt:lpstr>
      <vt:lpstr>හෙසකියාගේ උමඟ</vt:lpstr>
      <vt:lpstr>වොරන්ගේ ජලපාලන පද්ධතිය</vt:lpstr>
      <vt:lpstr>ශුද්ධ ලියවිල්ල පරිවර්තනය කිරීම</vt:lpstr>
      <vt:lpstr>යෙසායා:  කුම්රාන් එදිරිව මැසොරෙට්වරු</vt:lpstr>
      <vt:lpstr>Better Interpretation of Scripture</vt:lpstr>
      <vt:lpstr>බයිබලීය පුරාවිද්‍යාත්මක වටිනාකම</vt:lpstr>
      <vt:lpstr>බයිබලීය පුරාවිද්‍යාවේ ඇති අනතුරු</vt:lpstr>
      <vt:lpstr>PowerPoint Presentation</vt:lpstr>
      <vt:lpstr>බයිබලීය පුරාවිද්‍යාවේ ඇති අනතුරු</vt:lpstr>
      <vt:lpstr>ඩැගන්ගේ දේව මාළිගාව</vt:lpstr>
      <vt:lpstr>බයිබලීය පුරාවිද්‍යාවේ ඇති අනතුරු</vt:lpstr>
      <vt:lpstr>මෝසෙස්ට දස පණත ලැබුණා කියලා          පුරාවිද්‍යාවට ඔප්පු කළ හැකිද?</vt:lpstr>
      <vt:lpstr>බයිබලීය පුරාවිද්‍යාවේ අනාගතය</vt:lpstr>
      <vt:lpstr>බයිබලීය පුරාවිද්‍යා විමර්ෂනය</vt:lpstr>
      <vt:lpstr>ශ්‍රේෂ්ඨ සොයා ගැනීම් දහය.</vt:lpstr>
      <vt:lpstr>අංක එකේ ගිල්ගමාෂ්  මහාකාව්‍යය පුවරු එකොළහ.</vt:lpstr>
      <vt:lpstr>අංක දෙක: බෙනී හසන් බිතුසිතුව</vt:lpstr>
      <vt:lpstr>අංක තුන:  ගෙසර් ඉහළ පෙදෙස</vt:lpstr>
      <vt:lpstr>අංක හතර:  පිහි මිට (හැඬලය)</vt:lpstr>
      <vt:lpstr>       අංක පහ:           සශ්‍රීකත්ව දේවතාවි  පැන්ඩනය</vt:lpstr>
      <vt:lpstr>අංක හය: ගිබියොන් තටාකය</vt:lpstr>
      <vt:lpstr>   අංක හත: බෙයර්-ෂෙබා අල්තාරය</vt:lpstr>
      <vt:lpstr>අංක අට: රිදී (හකුළන්න හැකි) ආරක්ෂාවට බඳින සුරය.</vt:lpstr>
      <vt:lpstr>අංක නවය: මසාඩා</vt:lpstr>
      <vt:lpstr>අංක දහය: මොසයික් සිතියම</vt:lpstr>
      <vt:lpstr>නව ගිවිසුම පසුබිම් BibleStudyDownloads.org දී සබැඳෙයි</vt:lpstr>
      <vt:lpstr>Black</vt:lpstr>
    </vt:vector>
  </TitlesOfParts>
  <Company>SBC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Biblical Archaeology</dc:title>
  <dc:creator>Rick Griffith</dc:creator>
  <cp:lastModifiedBy>Rick Griffith</cp:lastModifiedBy>
  <cp:revision>356</cp:revision>
  <cp:lastPrinted>2009-04-22T19:24:48Z</cp:lastPrinted>
  <dcterms:created xsi:type="dcterms:W3CDTF">2002-10-30T04:11:34Z</dcterms:created>
  <dcterms:modified xsi:type="dcterms:W3CDTF">2017-10-08T01:51:19Z</dcterms:modified>
</cp:coreProperties>
</file>